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5"/>
  </p:notesMasterIdLst>
  <p:handoutMasterIdLst>
    <p:handoutMasterId r:id="rId86"/>
  </p:handoutMasterIdLst>
  <p:sldIdLst>
    <p:sldId id="723" r:id="rId2"/>
    <p:sldId id="724" r:id="rId3"/>
    <p:sldId id="637" r:id="rId4"/>
    <p:sldId id="725" r:id="rId5"/>
    <p:sldId id="772" r:id="rId6"/>
    <p:sldId id="773" r:id="rId7"/>
    <p:sldId id="726" r:id="rId8"/>
    <p:sldId id="727" r:id="rId9"/>
    <p:sldId id="728" r:id="rId10"/>
    <p:sldId id="729" r:id="rId11"/>
    <p:sldId id="774" r:id="rId12"/>
    <p:sldId id="775" r:id="rId13"/>
    <p:sldId id="776" r:id="rId14"/>
    <p:sldId id="777" r:id="rId15"/>
    <p:sldId id="791" r:id="rId16"/>
    <p:sldId id="778" r:id="rId17"/>
    <p:sldId id="779" r:id="rId18"/>
    <p:sldId id="780" r:id="rId19"/>
    <p:sldId id="781" r:id="rId20"/>
    <p:sldId id="782" r:id="rId21"/>
    <p:sldId id="783" r:id="rId22"/>
    <p:sldId id="784" r:id="rId23"/>
    <p:sldId id="785" r:id="rId24"/>
    <p:sldId id="786" r:id="rId25"/>
    <p:sldId id="787" r:id="rId26"/>
    <p:sldId id="788" r:id="rId27"/>
    <p:sldId id="789" r:id="rId28"/>
    <p:sldId id="825" r:id="rId29"/>
    <p:sldId id="826" r:id="rId30"/>
    <p:sldId id="790" r:id="rId31"/>
    <p:sldId id="792" r:id="rId32"/>
    <p:sldId id="793" r:id="rId33"/>
    <p:sldId id="824" r:id="rId34"/>
    <p:sldId id="823" r:id="rId35"/>
    <p:sldId id="803" r:id="rId36"/>
    <p:sldId id="804" r:id="rId37"/>
    <p:sldId id="805" r:id="rId38"/>
    <p:sldId id="806" r:id="rId39"/>
    <p:sldId id="807" r:id="rId40"/>
    <p:sldId id="808" r:id="rId41"/>
    <p:sldId id="809" r:id="rId42"/>
    <p:sldId id="812" r:id="rId43"/>
    <p:sldId id="813" r:id="rId44"/>
    <p:sldId id="814" r:id="rId45"/>
    <p:sldId id="815" r:id="rId46"/>
    <p:sldId id="816" r:id="rId47"/>
    <p:sldId id="817" r:id="rId48"/>
    <p:sldId id="818" r:id="rId49"/>
    <p:sldId id="820" r:id="rId50"/>
    <p:sldId id="821" r:id="rId51"/>
    <p:sldId id="822" r:id="rId52"/>
    <p:sldId id="670" r:id="rId53"/>
    <p:sldId id="738" r:id="rId54"/>
    <p:sldId id="739" r:id="rId55"/>
    <p:sldId id="740" r:id="rId56"/>
    <p:sldId id="741" r:id="rId57"/>
    <p:sldId id="742" r:id="rId58"/>
    <p:sldId id="743" r:id="rId59"/>
    <p:sldId id="769" r:id="rId60"/>
    <p:sldId id="744" r:id="rId61"/>
    <p:sldId id="745" r:id="rId62"/>
    <p:sldId id="746" r:id="rId63"/>
    <p:sldId id="748" r:id="rId64"/>
    <p:sldId id="768" r:id="rId65"/>
    <p:sldId id="749" r:id="rId66"/>
    <p:sldId id="770" r:id="rId67"/>
    <p:sldId id="750" r:id="rId68"/>
    <p:sldId id="751" r:id="rId69"/>
    <p:sldId id="771" r:id="rId70"/>
    <p:sldId id="752" r:id="rId71"/>
    <p:sldId id="753" r:id="rId72"/>
    <p:sldId id="754" r:id="rId73"/>
    <p:sldId id="755" r:id="rId74"/>
    <p:sldId id="756" r:id="rId75"/>
    <p:sldId id="757" r:id="rId76"/>
    <p:sldId id="758" r:id="rId77"/>
    <p:sldId id="759" r:id="rId78"/>
    <p:sldId id="699" r:id="rId79"/>
    <p:sldId id="709" r:id="rId80"/>
    <p:sldId id="710" r:id="rId81"/>
    <p:sldId id="711" r:id="rId82"/>
    <p:sldId id="712" r:id="rId83"/>
    <p:sldId id="684" r:id="rId84"/>
  </p:sldIdLst>
  <p:sldSz cx="9144000" cy="5143500" type="screen16x9"/>
  <p:notesSz cx="9928225" cy="6797675"/>
  <p:defaultTextStyle>
    <a:defPPr>
      <a:defRPr lang="id-ID"/>
    </a:defPPr>
    <a:lvl1pPr algn="l" defTabSz="80962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04813" indent="52388" algn="l" defTabSz="80962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809625" indent="104775" algn="l" defTabSz="80962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214438" indent="157163" algn="l" defTabSz="80962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619250" indent="209550" algn="l" defTabSz="80962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5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5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5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5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C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63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DAEE0C-F5F1-CA43-921C-9E94FBD03E7E}" type="doc">
      <dgm:prSet loTypeId="urn:microsoft.com/office/officeart/2005/8/layout/process2" loCatId="" qsTypeId="urn:microsoft.com/office/officeart/2005/8/quickstyle/3D3" qsCatId="3D" csTypeId="urn:microsoft.com/office/officeart/2005/8/colors/accent1_2" csCatId="accent1" phldr="1"/>
      <dgm:spPr/>
    </dgm:pt>
    <dgm:pt modelId="{666C008A-434D-9A42-82A0-7279282BA51D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err="1" smtClean="0"/>
            <a:t>Permen</a:t>
          </a:r>
          <a:r>
            <a:rPr lang="en-US" dirty="0" smtClean="0"/>
            <a:t> PAN </a:t>
          </a:r>
          <a:r>
            <a:rPr lang="en-US" dirty="0" err="1" smtClean="0"/>
            <a:t>dan</a:t>
          </a:r>
          <a:r>
            <a:rPr lang="en-US" dirty="0" smtClean="0"/>
            <a:t> RB No 14 </a:t>
          </a:r>
          <a:r>
            <a:rPr lang="en-US" dirty="0" err="1" smtClean="0"/>
            <a:t>Tahun</a:t>
          </a:r>
          <a:r>
            <a:rPr lang="en-US" dirty="0" smtClean="0"/>
            <a:t> 2016 </a:t>
          </a:r>
          <a:r>
            <a:rPr lang="en-US" dirty="0" err="1" smtClean="0"/>
            <a:t>tentang</a:t>
          </a:r>
          <a:r>
            <a:rPr lang="en-US" dirty="0" smtClean="0"/>
            <a:t> </a:t>
          </a:r>
          <a:r>
            <a:rPr lang="en-US" dirty="0" err="1" smtClean="0"/>
            <a:t>Perubahan</a:t>
          </a:r>
          <a:r>
            <a:rPr lang="en-US" dirty="0" smtClean="0"/>
            <a:t> </a:t>
          </a:r>
          <a:r>
            <a:rPr lang="en-US" dirty="0" err="1" smtClean="0"/>
            <a:t>Atas</a:t>
          </a:r>
          <a:r>
            <a:rPr lang="en-US" dirty="0" smtClean="0"/>
            <a:t> </a:t>
          </a:r>
          <a:r>
            <a:rPr lang="en-US" dirty="0" err="1" smtClean="0"/>
            <a:t>Permeneg</a:t>
          </a:r>
          <a:r>
            <a:rPr lang="en-US" dirty="0" smtClean="0"/>
            <a:t> PAN </a:t>
          </a:r>
          <a:r>
            <a:rPr lang="en-US" dirty="0" err="1" smtClean="0"/>
            <a:t>dan</a:t>
          </a:r>
          <a:r>
            <a:rPr lang="en-US" dirty="0" smtClean="0"/>
            <a:t> RB No 21 </a:t>
          </a:r>
          <a:r>
            <a:rPr lang="en-US" dirty="0" err="1" smtClean="0"/>
            <a:t>tahun</a:t>
          </a:r>
          <a:r>
            <a:rPr lang="en-US" dirty="0" smtClean="0"/>
            <a:t> 2010 </a:t>
          </a:r>
          <a:r>
            <a:rPr lang="en-US" dirty="0" err="1" smtClean="0"/>
            <a:t>tentang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r>
            <a:rPr lang="en-US" dirty="0" smtClean="0"/>
            <a:t> </a:t>
          </a:r>
          <a:r>
            <a:rPr lang="en-US" dirty="0" err="1" smtClean="0"/>
            <a:t>Fungsional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Angka</a:t>
          </a:r>
          <a:r>
            <a:rPr lang="en-US" dirty="0" smtClean="0"/>
            <a:t> </a:t>
          </a:r>
          <a:r>
            <a:rPr lang="en-US" dirty="0" err="1" smtClean="0"/>
            <a:t>Kreditnya</a:t>
          </a:r>
          <a:endParaRPr lang="en-US" dirty="0"/>
        </a:p>
      </dgm:t>
    </dgm:pt>
    <dgm:pt modelId="{1E619BEC-7588-E649-BC54-A833CBD94D2F}" type="parTrans" cxnId="{77206CD2-41F8-DB42-95D7-8525EEE3B005}">
      <dgm:prSet/>
      <dgm:spPr/>
      <dgm:t>
        <a:bodyPr/>
        <a:lstStyle/>
        <a:p>
          <a:endParaRPr lang="en-US"/>
        </a:p>
      </dgm:t>
    </dgm:pt>
    <dgm:pt modelId="{5AAF3AAC-1081-824A-B2F0-E19AFB7CC720}" type="sibTrans" cxnId="{77206CD2-41F8-DB42-95D7-8525EEE3B005}">
      <dgm:prSet/>
      <dgm:spPr/>
      <dgm:t>
        <a:bodyPr/>
        <a:lstStyle/>
        <a:p>
          <a:endParaRPr lang="en-US"/>
        </a:p>
      </dgm:t>
    </dgm:pt>
    <dgm:pt modelId="{6CF882D4-ADD9-4E40-A64B-E75CCAFBFB0C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err="1" smtClean="0"/>
            <a:t>Surat</a:t>
          </a:r>
          <a:r>
            <a:rPr lang="en-US" dirty="0" smtClean="0"/>
            <a:t> </a:t>
          </a:r>
          <a:r>
            <a:rPr lang="en-US" dirty="0" err="1" smtClean="0"/>
            <a:t>Edaran</a:t>
          </a:r>
          <a:r>
            <a:rPr lang="en-US" dirty="0" smtClean="0"/>
            <a:t> </a:t>
          </a:r>
          <a:r>
            <a:rPr lang="en-US" dirty="0" err="1" smtClean="0"/>
            <a:t>Bersama</a:t>
          </a:r>
          <a:r>
            <a:rPr lang="en-US" dirty="0" smtClean="0"/>
            <a:t> </a:t>
          </a:r>
          <a:r>
            <a:rPr lang="en-US" dirty="0" err="1" smtClean="0"/>
            <a:t>tentang</a:t>
          </a:r>
          <a:r>
            <a:rPr lang="en-US" dirty="0" smtClean="0"/>
            <a:t> </a:t>
          </a:r>
          <a:r>
            <a:rPr lang="en-US" dirty="0" err="1" smtClean="0"/>
            <a:t>Penjelasan</a:t>
          </a:r>
          <a:r>
            <a:rPr lang="en-US" dirty="0" smtClean="0"/>
            <a:t> </a:t>
          </a:r>
          <a:r>
            <a:rPr lang="en-US" dirty="0" err="1" smtClean="0"/>
            <a:t>Teknis</a:t>
          </a:r>
          <a:r>
            <a:rPr lang="en-US" dirty="0" smtClean="0"/>
            <a:t> </a:t>
          </a:r>
          <a:r>
            <a:rPr lang="en-US" dirty="0" err="1" smtClean="0"/>
            <a:t>Permen</a:t>
          </a:r>
          <a:r>
            <a:rPr lang="en-US" dirty="0" smtClean="0"/>
            <a:t> PAN </a:t>
          </a:r>
          <a:r>
            <a:rPr lang="en-US" dirty="0" err="1" smtClean="0"/>
            <a:t>dan</a:t>
          </a:r>
          <a:r>
            <a:rPr lang="en-US" dirty="0" smtClean="0"/>
            <a:t> RB </a:t>
          </a:r>
          <a:r>
            <a:rPr lang="en-US" dirty="0" err="1" smtClean="0"/>
            <a:t>Nomor</a:t>
          </a:r>
          <a:r>
            <a:rPr lang="en-US" dirty="0" smtClean="0"/>
            <a:t> 14 </a:t>
          </a:r>
          <a:r>
            <a:rPr lang="en-US" dirty="0" err="1" smtClean="0"/>
            <a:t>Tahun</a:t>
          </a:r>
          <a:r>
            <a:rPr lang="en-US" dirty="0" smtClean="0"/>
            <a:t> 2016</a:t>
          </a:r>
          <a:endParaRPr lang="en-US" dirty="0"/>
        </a:p>
      </dgm:t>
    </dgm:pt>
    <dgm:pt modelId="{9FD66528-17EF-8D45-A113-3D9491BD1B86}" type="parTrans" cxnId="{502B13EB-C243-3E4E-A55F-5059964442E5}">
      <dgm:prSet/>
      <dgm:spPr/>
      <dgm:t>
        <a:bodyPr/>
        <a:lstStyle/>
        <a:p>
          <a:endParaRPr lang="en-US"/>
        </a:p>
      </dgm:t>
    </dgm:pt>
    <dgm:pt modelId="{7EB1AED9-2D0B-C046-A02D-8A837A868492}" type="sibTrans" cxnId="{502B13EB-C243-3E4E-A55F-5059964442E5}">
      <dgm:prSet/>
      <dgm:spPr/>
      <dgm:t>
        <a:bodyPr/>
        <a:lstStyle/>
        <a:p>
          <a:endParaRPr lang="en-US"/>
        </a:p>
      </dgm:t>
    </dgm:pt>
    <dgm:pt modelId="{467D2671-AA8F-C249-9BB1-087233224013}" type="pres">
      <dgm:prSet presAssocID="{77DAEE0C-F5F1-CA43-921C-9E94FBD03E7E}" presName="linearFlow" presStyleCnt="0">
        <dgm:presLayoutVars>
          <dgm:resizeHandles val="exact"/>
        </dgm:presLayoutVars>
      </dgm:prSet>
      <dgm:spPr/>
    </dgm:pt>
    <dgm:pt modelId="{22E27C50-4B99-0241-8578-F1C5E15FA62B}" type="pres">
      <dgm:prSet presAssocID="{666C008A-434D-9A42-82A0-7279282BA51D}" presName="node" presStyleLbl="node1" presStyleIdx="0" presStyleCnt="2" custScaleX="505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63809-F97C-3D4D-AF12-C87AAC43965C}" type="pres">
      <dgm:prSet presAssocID="{5AAF3AAC-1081-824A-B2F0-E19AFB7CC720}" presName="sibTrans" presStyleLbl="sibTrans2D1" presStyleIdx="0" presStyleCnt="1"/>
      <dgm:spPr/>
      <dgm:t>
        <a:bodyPr/>
        <a:lstStyle/>
        <a:p>
          <a:endParaRPr lang="en-US"/>
        </a:p>
      </dgm:t>
    </dgm:pt>
    <dgm:pt modelId="{D97A00A0-EF94-984B-969C-D624F847D963}" type="pres">
      <dgm:prSet presAssocID="{5AAF3AAC-1081-824A-B2F0-E19AFB7CC720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87A1F54C-8AD6-D94E-9FF3-E0BB7E05631C}" type="pres">
      <dgm:prSet presAssocID="{6CF882D4-ADD9-4E40-A64B-E75CCAFBFB0C}" presName="node" presStyleLbl="node1" presStyleIdx="1" presStyleCnt="2" custScaleX="505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2B13EB-C243-3E4E-A55F-5059964442E5}" srcId="{77DAEE0C-F5F1-CA43-921C-9E94FBD03E7E}" destId="{6CF882D4-ADD9-4E40-A64B-E75CCAFBFB0C}" srcOrd="1" destOrd="0" parTransId="{9FD66528-17EF-8D45-A113-3D9491BD1B86}" sibTransId="{7EB1AED9-2D0B-C046-A02D-8A837A868492}"/>
    <dgm:cxn modelId="{5C7D0824-1E48-BB48-ACC7-F1E5A40C373D}" type="presOf" srcId="{6CF882D4-ADD9-4E40-A64B-E75CCAFBFB0C}" destId="{87A1F54C-8AD6-D94E-9FF3-E0BB7E05631C}" srcOrd="0" destOrd="0" presId="urn:microsoft.com/office/officeart/2005/8/layout/process2"/>
    <dgm:cxn modelId="{77206CD2-41F8-DB42-95D7-8525EEE3B005}" srcId="{77DAEE0C-F5F1-CA43-921C-9E94FBD03E7E}" destId="{666C008A-434D-9A42-82A0-7279282BA51D}" srcOrd="0" destOrd="0" parTransId="{1E619BEC-7588-E649-BC54-A833CBD94D2F}" sibTransId="{5AAF3AAC-1081-824A-B2F0-E19AFB7CC720}"/>
    <dgm:cxn modelId="{2F20C5BD-463D-8B40-AF4F-EAFE1C7381F9}" type="presOf" srcId="{666C008A-434D-9A42-82A0-7279282BA51D}" destId="{22E27C50-4B99-0241-8578-F1C5E15FA62B}" srcOrd="0" destOrd="0" presId="urn:microsoft.com/office/officeart/2005/8/layout/process2"/>
    <dgm:cxn modelId="{1CDFFB85-6F28-AE4B-9090-F28F609854B8}" type="presOf" srcId="{5AAF3AAC-1081-824A-B2F0-E19AFB7CC720}" destId="{3AC63809-F97C-3D4D-AF12-C87AAC43965C}" srcOrd="0" destOrd="0" presId="urn:microsoft.com/office/officeart/2005/8/layout/process2"/>
    <dgm:cxn modelId="{B3B7CB4D-B688-744B-B5FC-54FDCEA8E9E8}" type="presOf" srcId="{77DAEE0C-F5F1-CA43-921C-9E94FBD03E7E}" destId="{467D2671-AA8F-C249-9BB1-087233224013}" srcOrd="0" destOrd="0" presId="urn:microsoft.com/office/officeart/2005/8/layout/process2"/>
    <dgm:cxn modelId="{641EB786-286B-7A43-9A1B-81F53B83C9FF}" type="presOf" srcId="{5AAF3AAC-1081-824A-B2F0-E19AFB7CC720}" destId="{D97A00A0-EF94-984B-969C-D624F847D963}" srcOrd="1" destOrd="0" presId="urn:microsoft.com/office/officeart/2005/8/layout/process2"/>
    <dgm:cxn modelId="{03E02CC6-C8D7-E04B-8E57-773B797309C9}" type="presParOf" srcId="{467D2671-AA8F-C249-9BB1-087233224013}" destId="{22E27C50-4B99-0241-8578-F1C5E15FA62B}" srcOrd="0" destOrd="0" presId="urn:microsoft.com/office/officeart/2005/8/layout/process2"/>
    <dgm:cxn modelId="{FD875337-56A1-DC4C-BC17-E806227B8C1C}" type="presParOf" srcId="{467D2671-AA8F-C249-9BB1-087233224013}" destId="{3AC63809-F97C-3D4D-AF12-C87AAC43965C}" srcOrd="1" destOrd="0" presId="urn:microsoft.com/office/officeart/2005/8/layout/process2"/>
    <dgm:cxn modelId="{0A1CD29D-596D-CC4E-922B-3AAC43282859}" type="presParOf" srcId="{3AC63809-F97C-3D4D-AF12-C87AAC43965C}" destId="{D97A00A0-EF94-984B-969C-D624F847D963}" srcOrd="0" destOrd="0" presId="urn:microsoft.com/office/officeart/2005/8/layout/process2"/>
    <dgm:cxn modelId="{4E74A84A-50D3-C34B-BC96-4271ED87EAF2}" type="presParOf" srcId="{467D2671-AA8F-C249-9BB1-087233224013}" destId="{87A1F54C-8AD6-D94E-9FF3-E0BB7E05631C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83AA68-1B4B-E248-AB4D-49068629B7D9}" type="doc">
      <dgm:prSet loTypeId="urn:microsoft.com/office/officeart/2005/8/layout/process2" loCatId="" qsTypeId="urn:microsoft.com/office/officeart/2005/8/quickstyle/3D3" qsCatId="3D" csTypeId="urn:microsoft.com/office/officeart/2005/8/colors/accent1_2" csCatId="accent1" phldr="1"/>
      <dgm:spPr/>
    </dgm:pt>
    <dgm:pt modelId="{4D115150-FEF0-C349-A1A3-830D624DF4AE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/>
            <a:t>OJT-1</a:t>
          </a:r>
        </a:p>
        <a:p>
          <a:r>
            <a:rPr lang="en-US" dirty="0" smtClean="0"/>
            <a:t>25 JP</a:t>
          </a:r>
          <a:endParaRPr lang="en-US" dirty="0"/>
        </a:p>
      </dgm:t>
    </dgm:pt>
    <dgm:pt modelId="{755E3AA1-9146-104E-99DE-ABE3C96B9E02}" type="parTrans" cxnId="{183AE50C-D732-F843-9006-5EDB679425ED}">
      <dgm:prSet/>
      <dgm:spPr/>
      <dgm:t>
        <a:bodyPr/>
        <a:lstStyle/>
        <a:p>
          <a:endParaRPr lang="en-US"/>
        </a:p>
      </dgm:t>
    </dgm:pt>
    <dgm:pt modelId="{4843085D-0011-9147-A852-3B77186FDAED}" type="sibTrans" cxnId="{183AE50C-D732-F843-9006-5EDB679425ED}">
      <dgm:prSet/>
      <dgm:spPr/>
      <dgm:t>
        <a:bodyPr/>
        <a:lstStyle/>
        <a:p>
          <a:endParaRPr lang="en-US"/>
        </a:p>
      </dgm:t>
    </dgm:pt>
    <dgm:pt modelId="{A2B6417B-A5C6-4F47-A661-E2A54715DA22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/>
            <a:t>IJT</a:t>
          </a:r>
        </a:p>
        <a:p>
          <a:r>
            <a:rPr lang="en-US" dirty="0" smtClean="0"/>
            <a:t>61 JP</a:t>
          </a:r>
          <a:endParaRPr lang="en-US" dirty="0"/>
        </a:p>
      </dgm:t>
    </dgm:pt>
    <dgm:pt modelId="{AA3CE1BC-D36D-CD42-AE9B-8173034CB5C6}" type="parTrans" cxnId="{7800BE65-B513-224F-94DF-A0AD7BDD232E}">
      <dgm:prSet/>
      <dgm:spPr/>
      <dgm:t>
        <a:bodyPr/>
        <a:lstStyle/>
        <a:p>
          <a:endParaRPr lang="en-US"/>
        </a:p>
      </dgm:t>
    </dgm:pt>
    <dgm:pt modelId="{42851D1F-B874-B34D-A07F-801D13B14FD5}" type="sibTrans" cxnId="{7800BE65-B513-224F-94DF-A0AD7BDD232E}">
      <dgm:prSet/>
      <dgm:spPr/>
      <dgm:t>
        <a:bodyPr/>
        <a:lstStyle/>
        <a:p>
          <a:endParaRPr lang="en-US"/>
        </a:p>
      </dgm:t>
    </dgm:pt>
    <dgm:pt modelId="{5C1E2EB4-8D91-F347-81B2-2E4426B9357D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/>
            <a:t>OJT-2</a:t>
          </a:r>
        </a:p>
        <a:p>
          <a:r>
            <a:rPr lang="en-US" dirty="0" smtClean="0"/>
            <a:t>75 JP</a:t>
          </a:r>
          <a:endParaRPr lang="en-US" dirty="0"/>
        </a:p>
      </dgm:t>
    </dgm:pt>
    <dgm:pt modelId="{BA408250-FB04-DC4B-9FA1-1F23D66E303F}" type="parTrans" cxnId="{36846310-7EFB-7843-AA8E-4B70C0FB9EE5}">
      <dgm:prSet/>
      <dgm:spPr/>
      <dgm:t>
        <a:bodyPr/>
        <a:lstStyle/>
        <a:p>
          <a:endParaRPr lang="en-US"/>
        </a:p>
      </dgm:t>
    </dgm:pt>
    <dgm:pt modelId="{98C6FC15-ECCA-7C4D-817E-CD1CEF82B1BA}" type="sibTrans" cxnId="{36846310-7EFB-7843-AA8E-4B70C0FB9EE5}">
      <dgm:prSet/>
      <dgm:spPr/>
      <dgm:t>
        <a:bodyPr/>
        <a:lstStyle/>
        <a:p>
          <a:endParaRPr lang="en-US"/>
        </a:p>
      </dgm:t>
    </dgm:pt>
    <dgm:pt modelId="{F868912C-3CBF-F54D-9B70-254D4F73BEEB}" type="pres">
      <dgm:prSet presAssocID="{F383AA68-1B4B-E248-AB4D-49068629B7D9}" presName="linearFlow" presStyleCnt="0">
        <dgm:presLayoutVars>
          <dgm:resizeHandles val="exact"/>
        </dgm:presLayoutVars>
      </dgm:prSet>
      <dgm:spPr/>
    </dgm:pt>
    <dgm:pt modelId="{9E3767D7-F9DF-454A-A959-AB1B2E462F10}" type="pres">
      <dgm:prSet presAssocID="{4D115150-FEF0-C349-A1A3-830D624DF4A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8A96F-08A3-1341-BBB8-D1C92E334A65}" type="pres">
      <dgm:prSet presAssocID="{4843085D-0011-9147-A852-3B77186FDAE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4857B0B-8136-0F42-A633-73ED5F65EFA8}" type="pres">
      <dgm:prSet presAssocID="{4843085D-0011-9147-A852-3B77186FDAE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7B1F987-0B24-4941-AD17-7F889D866950}" type="pres">
      <dgm:prSet presAssocID="{A2B6417B-A5C6-4F47-A661-E2A54715DA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8646F-075D-0941-9FC6-372711ECD921}" type="pres">
      <dgm:prSet presAssocID="{42851D1F-B874-B34D-A07F-801D13B14FD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10D0B80-810E-FA4D-A20C-025BF8118DEF}" type="pres">
      <dgm:prSet presAssocID="{42851D1F-B874-B34D-A07F-801D13B14FD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4BC5577-CC7C-2E4C-8AB2-85CDE315396D}" type="pres">
      <dgm:prSet presAssocID="{5C1E2EB4-8D91-F347-81B2-2E4426B935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846310-7EFB-7843-AA8E-4B70C0FB9EE5}" srcId="{F383AA68-1B4B-E248-AB4D-49068629B7D9}" destId="{5C1E2EB4-8D91-F347-81B2-2E4426B9357D}" srcOrd="2" destOrd="0" parTransId="{BA408250-FB04-DC4B-9FA1-1F23D66E303F}" sibTransId="{98C6FC15-ECCA-7C4D-817E-CD1CEF82B1BA}"/>
    <dgm:cxn modelId="{D36851E8-133E-964F-A29A-01AD775B78A3}" type="presOf" srcId="{5C1E2EB4-8D91-F347-81B2-2E4426B9357D}" destId="{A4BC5577-CC7C-2E4C-8AB2-85CDE315396D}" srcOrd="0" destOrd="0" presId="urn:microsoft.com/office/officeart/2005/8/layout/process2"/>
    <dgm:cxn modelId="{61EB5E74-2A76-E742-8DDE-A9A8F05F9C09}" type="presOf" srcId="{4D115150-FEF0-C349-A1A3-830D624DF4AE}" destId="{9E3767D7-F9DF-454A-A959-AB1B2E462F10}" srcOrd="0" destOrd="0" presId="urn:microsoft.com/office/officeart/2005/8/layout/process2"/>
    <dgm:cxn modelId="{7800BE65-B513-224F-94DF-A0AD7BDD232E}" srcId="{F383AA68-1B4B-E248-AB4D-49068629B7D9}" destId="{A2B6417B-A5C6-4F47-A661-E2A54715DA22}" srcOrd="1" destOrd="0" parTransId="{AA3CE1BC-D36D-CD42-AE9B-8173034CB5C6}" sibTransId="{42851D1F-B874-B34D-A07F-801D13B14FD5}"/>
    <dgm:cxn modelId="{C522A86D-537D-6944-9B04-64F128496095}" type="presOf" srcId="{4843085D-0011-9147-A852-3B77186FDAED}" destId="{E238A96F-08A3-1341-BBB8-D1C92E334A65}" srcOrd="0" destOrd="0" presId="urn:microsoft.com/office/officeart/2005/8/layout/process2"/>
    <dgm:cxn modelId="{1916404F-5306-AB48-BA7F-3A2A5F4BEA42}" type="presOf" srcId="{42851D1F-B874-B34D-A07F-801D13B14FD5}" destId="{8838646F-075D-0941-9FC6-372711ECD921}" srcOrd="0" destOrd="0" presId="urn:microsoft.com/office/officeart/2005/8/layout/process2"/>
    <dgm:cxn modelId="{81AD5D19-1D57-0348-BCF0-0D0E59A1550D}" type="presOf" srcId="{F383AA68-1B4B-E248-AB4D-49068629B7D9}" destId="{F868912C-3CBF-F54D-9B70-254D4F73BEEB}" srcOrd="0" destOrd="0" presId="urn:microsoft.com/office/officeart/2005/8/layout/process2"/>
    <dgm:cxn modelId="{7DF6A71A-896E-5D49-8EBE-33CE07ECFE5E}" type="presOf" srcId="{42851D1F-B874-B34D-A07F-801D13B14FD5}" destId="{010D0B80-810E-FA4D-A20C-025BF8118DEF}" srcOrd="1" destOrd="0" presId="urn:microsoft.com/office/officeart/2005/8/layout/process2"/>
    <dgm:cxn modelId="{183AE50C-D732-F843-9006-5EDB679425ED}" srcId="{F383AA68-1B4B-E248-AB4D-49068629B7D9}" destId="{4D115150-FEF0-C349-A1A3-830D624DF4AE}" srcOrd="0" destOrd="0" parTransId="{755E3AA1-9146-104E-99DE-ABE3C96B9E02}" sibTransId="{4843085D-0011-9147-A852-3B77186FDAED}"/>
    <dgm:cxn modelId="{C5526ECA-D03A-0647-809D-F7B10C4455B8}" type="presOf" srcId="{A2B6417B-A5C6-4F47-A661-E2A54715DA22}" destId="{07B1F987-0B24-4941-AD17-7F889D866950}" srcOrd="0" destOrd="0" presId="urn:microsoft.com/office/officeart/2005/8/layout/process2"/>
    <dgm:cxn modelId="{9F04E137-6771-1E4A-B428-6C2DCAEDCFE0}" type="presOf" srcId="{4843085D-0011-9147-A852-3B77186FDAED}" destId="{C4857B0B-8136-0F42-A633-73ED5F65EFA8}" srcOrd="1" destOrd="0" presId="urn:microsoft.com/office/officeart/2005/8/layout/process2"/>
    <dgm:cxn modelId="{98E430A2-7D13-2B40-9898-54C94E6D48D2}" type="presParOf" srcId="{F868912C-3CBF-F54D-9B70-254D4F73BEEB}" destId="{9E3767D7-F9DF-454A-A959-AB1B2E462F10}" srcOrd="0" destOrd="0" presId="urn:microsoft.com/office/officeart/2005/8/layout/process2"/>
    <dgm:cxn modelId="{4B17B454-40A4-0544-8CD2-352938DD5071}" type="presParOf" srcId="{F868912C-3CBF-F54D-9B70-254D4F73BEEB}" destId="{E238A96F-08A3-1341-BBB8-D1C92E334A65}" srcOrd="1" destOrd="0" presId="urn:microsoft.com/office/officeart/2005/8/layout/process2"/>
    <dgm:cxn modelId="{0A19E7E6-F0EB-B74B-9469-0BA9FD43C911}" type="presParOf" srcId="{E238A96F-08A3-1341-BBB8-D1C92E334A65}" destId="{C4857B0B-8136-0F42-A633-73ED5F65EFA8}" srcOrd="0" destOrd="0" presId="urn:microsoft.com/office/officeart/2005/8/layout/process2"/>
    <dgm:cxn modelId="{748F155D-F49A-2645-B544-8632AC868FFB}" type="presParOf" srcId="{F868912C-3CBF-F54D-9B70-254D4F73BEEB}" destId="{07B1F987-0B24-4941-AD17-7F889D866950}" srcOrd="2" destOrd="0" presId="urn:microsoft.com/office/officeart/2005/8/layout/process2"/>
    <dgm:cxn modelId="{33FDE191-C991-C44E-BF32-7506650AFD22}" type="presParOf" srcId="{F868912C-3CBF-F54D-9B70-254D4F73BEEB}" destId="{8838646F-075D-0941-9FC6-372711ECD921}" srcOrd="3" destOrd="0" presId="urn:microsoft.com/office/officeart/2005/8/layout/process2"/>
    <dgm:cxn modelId="{7E231718-743C-654B-A9A6-53DAC4BFD9EC}" type="presParOf" srcId="{8838646F-075D-0941-9FC6-372711ECD921}" destId="{010D0B80-810E-FA4D-A20C-025BF8118DEF}" srcOrd="0" destOrd="0" presId="urn:microsoft.com/office/officeart/2005/8/layout/process2"/>
    <dgm:cxn modelId="{F40920D9-6702-6244-8E06-9E605A592E2B}" type="presParOf" srcId="{F868912C-3CBF-F54D-9B70-254D4F73BEEB}" destId="{A4BC5577-CC7C-2E4C-8AB2-85CDE315396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DD030C-87B5-1B48-B34C-15846A0309AA}" type="doc">
      <dgm:prSet loTypeId="urn:microsoft.com/office/officeart/2005/8/layout/process5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F3FEE5-737C-2E4E-B4BB-5D9D363A1797}">
      <dgm:prSet phldrT="[Text]" custT="1"/>
      <dgm:spPr>
        <a:solidFill>
          <a:schemeClr val="tx2">
            <a:lumMod val="10000"/>
          </a:schemeClr>
        </a:solidFill>
      </dgm:spPr>
      <dgm:t>
        <a:bodyPr/>
        <a:lstStyle/>
        <a:p>
          <a:r>
            <a:rPr lang="en-US" sz="2400" dirty="0" err="1" smtClean="0"/>
            <a:t>Penilaian</a:t>
          </a:r>
          <a:r>
            <a:rPr lang="en-US" sz="2400" dirty="0" smtClean="0"/>
            <a:t> </a:t>
          </a:r>
          <a:r>
            <a:rPr lang="en-US" sz="2400" dirty="0" err="1" smtClean="0"/>
            <a:t>Sikap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Perilaku</a:t>
          </a:r>
          <a:endParaRPr lang="en-US" sz="2400" dirty="0"/>
        </a:p>
      </dgm:t>
    </dgm:pt>
    <dgm:pt modelId="{B2360D77-EB47-2442-91BF-2246A8331C32}" type="parTrans" cxnId="{262FD907-4C83-4B40-87BB-5209E5071DB0}">
      <dgm:prSet/>
      <dgm:spPr/>
      <dgm:t>
        <a:bodyPr/>
        <a:lstStyle/>
        <a:p>
          <a:endParaRPr lang="en-US"/>
        </a:p>
      </dgm:t>
    </dgm:pt>
    <dgm:pt modelId="{130F720D-6936-E24F-9DAB-9139FCED4265}" type="sibTrans" cxnId="{262FD907-4C83-4B40-87BB-5209E5071DB0}">
      <dgm:prSet/>
      <dgm:spPr/>
      <dgm:t>
        <a:bodyPr/>
        <a:lstStyle/>
        <a:p>
          <a:endParaRPr lang="en-US"/>
        </a:p>
      </dgm:t>
    </dgm:pt>
    <dgm:pt modelId="{B5F463CE-AF7E-9F4C-B547-1C4E507B3133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400" dirty="0" err="1" smtClean="0"/>
            <a:t>Pelaksanaan</a:t>
          </a:r>
          <a:r>
            <a:rPr lang="en-US" sz="2400" dirty="0" smtClean="0"/>
            <a:t> RTL</a:t>
          </a:r>
          <a:endParaRPr lang="en-US" sz="2400" dirty="0"/>
        </a:p>
      </dgm:t>
    </dgm:pt>
    <dgm:pt modelId="{44321334-5804-F545-9B4A-B9E258A2A0E1}" type="parTrans" cxnId="{F8E23BDE-DB46-5B49-8A41-F3A9214BC51B}">
      <dgm:prSet/>
      <dgm:spPr/>
      <dgm:t>
        <a:bodyPr/>
        <a:lstStyle/>
        <a:p>
          <a:endParaRPr lang="en-US"/>
        </a:p>
      </dgm:t>
    </dgm:pt>
    <dgm:pt modelId="{C9FABEB5-88D0-D942-9F0B-2FE21292D2D8}" type="sibTrans" cxnId="{F8E23BDE-DB46-5B49-8A41-F3A9214BC51B}">
      <dgm:prSet/>
      <dgm:spPr/>
      <dgm:t>
        <a:bodyPr/>
        <a:lstStyle/>
        <a:p>
          <a:endParaRPr lang="en-US"/>
        </a:p>
      </dgm:t>
    </dgm:pt>
    <dgm:pt modelId="{FAE7C000-105F-5643-BE4A-999DC70ADFA0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400" dirty="0" err="1" smtClean="0"/>
            <a:t>Uji</a:t>
          </a:r>
          <a:r>
            <a:rPr lang="en-US" sz="2400" dirty="0" smtClean="0"/>
            <a:t> </a:t>
          </a:r>
          <a:r>
            <a:rPr lang="en-US" sz="2400" dirty="0" err="1" smtClean="0"/>
            <a:t>Kompetensi</a:t>
          </a:r>
          <a:r>
            <a:rPr lang="en-US" sz="2400" dirty="0" smtClean="0"/>
            <a:t> </a:t>
          </a:r>
          <a:r>
            <a:rPr lang="en-US" sz="2400" dirty="0" err="1" smtClean="0"/>
            <a:t>Inti</a:t>
          </a:r>
          <a:r>
            <a:rPr lang="en-US" sz="2400" dirty="0" smtClean="0"/>
            <a:t> PS (</a:t>
          </a:r>
          <a:r>
            <a:rPr lang="en-US" sz="2400" dirty="0" err="1" smtClean="0"/>
            <a:t>Penilaian</a:t>
          </a:r>
          <a:r>
            <a:rPr lang="en-US" sz="2400" dirty="0" smtClean="0"/>
            <a:t> Portfolio</a:t>
          </a:r>
          <a:endParaRPr lang="en-US" sz="2400" dirty="0"/>
        </a:p>
      </dgm:t>
    </dgm:pt>
    <dgm:pt modelId="{11E096C6-8219-5F48-A840-B3E372610CA8}" type="parTrans" cxnId="{03A1DCDF-F408-3B47-A601-907DAE29204C}">
      <dgm:prSet/>
      <dgm:spPr/>
      <dgm:t>
        <a:bodyPr/>
        <a:lstStyle/>
        <a:p>
          <a:endParaRPr lang="en-US"/>
        </a:p>
      </dgm:t>
    </dgm:pt>
    <dgm:pt modelId="{4946663A-A2BF-1142-B0B0-D8E73C4B7ADC}" type="sibTrans" cxnId="{03A1DCDF-F408-3B47-A601-907DAE29204C}">
      <dgm:prSet/>
      <dgm:spPr/>
      <dgm:t>
        <a:bodyPr/>
        <a:lstStyle/>
        <a:p>
          <a:endParaRPr lang="en-US"/>
        </a:p>
      </dgm:t>
    </dgm:pt>
    <dgm:pt modelId="{0E3C7114-8563-DB4D-B05C-858211716E3D}" type="pres">
      <dgm:prSet presAssocID="{DFDD030C-87B5-1B48-B34C-15846A0309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E5FFBF-1BE4-2643-83D2-02915A54B30A}" type="pres">
      <dgm:prSet presAssocID="{20F3FEE5-737C-2E4E-B4BB-5D9D363A1797}" presName="node" presStyleLbl="node1" presStyleIdx="0" presStyleCnt="3" custScaleX="121000" custLinFactNeighborX="-13020" custLinFactNeighborY="14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C6676-B227-1145-8375-4CB2FB7C2A10}" type="pres">
      <dgm:prSet presAssocID="{130F720D-6936-E24F-9DAB-9139FCED426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0BC7B6E-7C2C-7E46-A443-F22F13806723}" type="pres">
      <dgm:prSet presAssocID="{130F720D-6936-E24F-9DAB-9139FCED426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3FD1240-632C-244D-B70D-950DF210534A}" type="pres">
      <dgm:prSet presAssocID="{B5F463CE-AF7E-9F4C-B547-1C4E507B3133}" presName="node" presStyleLbl="node1" presStyleIdx="1" presStyleCnt="3" custScaleX="121000" custLinFactNeighborX="-13020" custLinFactNeighborY="14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DC5FC-F0CB-A040-BEE2-A44AC58B6D70}" type="pres">
      <dgm:prSet presAssocID="{C9FABEB5-88D0-D942-9F0B-2FE21292D2D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DE1A682-E707-9A44-B66C-E4B4B1B68F59}" type="pres">
      <dgm:prSet presAssocID="{C9FABEB5-88D0-D942-9F0B-2FE21292D2D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B7A7765-0EFB-B245-A444-5750BE05880D}" type="pres">
      <dgm:prSet presAssocID="{FAE7C000-105F-5643-BE4A-999DC70ADFA0}" presName="node" presStyleLbl="node1" presStyleIdx="2" presStyleCnt="3" custScaleX="194872" custLinFactNeighborX="23630" custLinFactNeighborY="-14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378A9A-EDF3-F64D-800A-207EF56778B9}" type="presOf" srcId="{FAE7C000-105F-5643-BE4A-999DC70ADFA0}" destId="{9B7A7765-0EFB-B245-A444-5750BE05880D}" srcOrd="0" destOrd="0" presId="urn:microsoft.com/office/officeart/2005/8/layout/process5"/>
    <dgm:cxn modelId="{FA6D75EA-872C-0F4F-AEE0-06DA5AA39830}" type="presOf" srcId="{130F720D-6936-E24F-9DAB-9139FCED4265}" destId="{B0BC7B6E-7C2C-7E46-A443-F22F13806723}" srcOrd="1" destOrd="0" presId="urn:microsoft.com/office/officeart/2005/8/layout/process5"/>
    <dgm:cxn modelId="{F8E23BDE-DB46-5B49-8A41-F3A9214BC51B}" srcId="{DFDD030C-87B5-1B48-B34C-15846A0309AA}" destId="{B5F463CE-AF7E-9F4C-B547-1C4E507B3133}" srcOrd="1" destOrd="0" parTransId="{44321334-5804-F545-9B4A-B9E258A2A0E1}" sibTransId="{C9FABEB5-88D0-D942-9F0B-2FE21292D2D8}"/>
    <dgm:cxn modelId="{262FD907-4C83-4B40-87BB-5209E5071DB0}" srcId="{DFDD030C-87B5-1B48-B34C-15846A0309AA}" destId="{20F3FEE5-737C-2E4E-B4BB-5D9D363A1797}" srcOrd="0" destOrd="0" parTransId="{B2360D77-EB47-2442-91BF-2246A8331C32}" sibTransId="{130F720D-6936-E24F-9DAB-9139FCED4265}"/>
    <dgm:cxn modelId="{009BBBB4-0D4B-F249-BF31-86C5D22BBD6E}" type="presOf" srcId="{C9FABEB5-88D0-D942-9F0B-2FE21292D2D8}" destId="{9DE1A682-E707-9A44-B66C-E4B4B1B68F59}" srcOrd="1" destOrd="0" presId="urn:microsoft.com/office/officeart/2005/8/layout/process5"/>
    <dgm:cxn modelId="{03A1DCDF-F408-3B47-A601-907DAE29204C}" srcId="{DFDD030C-87B5-1B48-B34C-15846A0309AA}" destId="{FAE7C000-105F-5643-BE4A-999DC70ADFA0}" srcOrd="2" destOrd="0" parTransId="{11E096C6-8219-5F48-A840-B3E372610CA8}" sibTransId="{4946663A-A2BF-1142-B0B0-D8E73C4B7ADC}"/>
    <dgm:cxn modelId="{F98FC137-7CB5-AD40-9C3D-B15C449AC629}" type="presOf" srcId="{130F720D-6936-E24F-9DAB-9139FCED4265}" destId="{8A1C6676-B227-1145-8375-4CB2FB7C2A10}" srcOrd="0" destOrd="0" presId="urn:microsoft.com/office/officeart/2005/8/layout/process5"/>
    <dgm:cxn modelId="{DA5D5DEF-15EF-2241-9407-E74F7A26AF95}" type="presOf" srcId="{20F3FEE5-737C-2E4E-B4BB-5D9D363A1797}" destId="{0EE5FFBF-1BE4-2643-83D2-02915A54B30A}" srcOrd="0" destOrd="0" presId="urn:microsoft.com/office/officeart/2005/8/layout/process5"/>
    <dgm:cxn modelId="{04ADCF0F-C3E7-7C43-800C-BB26E229CFEE}" type="presOf" srcId="{DFDD030C-87B5-1B48-B34C-15846A0309AA}" destId="{0E3C7114-8563-DB4D-B05C-858211716E3D}" srcOrd="0" destOrd="0" presId="urn:microsoft.com/office/officeart/2005/8/layout/process5"/>
    <dgm:cxn modelId="{6A49FCB5-9D38-C94E-B51E-F0989040EEE2}" type="presOf" srcId="{B5F463CE-AF7E-9F4C-B547-1C4E507B3133}" destId="{B3FD1240-632C-244D-B70D-950DF210534A}" srcOrd="0" destOrd="0" presId="urn:microsoft.com/office/officeart/2005/8/layout/process5"/>
    <dgm:cxn modelId="{BA96117D-DDC5-A341-9322-1CD7084A1632}" type="presOf" srcId="{C9FABEB5-88D0-D942-9F0B-2FE21292D2D8}" destId="{9AEDC5FC-F0CB-A040-BEE2-A44AC58B6D70}" srcOrd="0" destOrd="0" presId="urn:microsoft.com/office/officeart/2005/8/layout/process5"/>
    <dgm:cxn modelId="{D0ECBD20-D32D-DC44-870D-57B03EABD3B5}" type="presParOf" srcId="{0E3C7114-8563-DB4D-B05C-858211716E3D}" destId="{0EE5FFBF-1BE4-2643-83D2-02915A54B30A}" srcOrd="0" destOrd="0" presId="urn:microsoft.com/office/officeart/2005/8/layout/process5"/>
    <dgm:cxn modelId="{D0D7E275-B314-1D4F-AA04-A9DEED4AA6CB}" type="presParOf" srcId="{0E3C7114-8563-DB4D-B05C-858211716E3D}" destId="{8A1C6676-B227-1145-8375-4CB2FB7C2A10}" srcOrd="1" destOrd="0" presId="urn:microsoft.com/office/officeart/2005/8/layout/process5"/>
    <dgm:cxn modelId="{77FC8ACA-0AC2-5E4F-9D52-2DBA9C31A987}" type="presParOf" srcId="{8A1C6676-B227-1145-8375-4CB2FB7C2A10}" destId="{B0BC7B6E-7C2C-7E46-A443-F22F13806723}" srcOrd="0" destOrd="0" presId="urn:microsoft.com/office/officeart/2005/8/layout/process5"/>
    <dgm:cxn modelId="{4C1B337C-A8CE-F347-905E-68B9813D948A}" type="presParOf" srcId="{0E3C7114-8563-DB4D-B05C-858211716E3D}" destId="{B3FD1240-632C-244D-B70D-950DF210534A}" srcOrd="2" destOrd="0" presId="urn:microsoft.com/office/officeart/2005/8/layout/process5"/>
    <dgm:cxn modelId="{66C082F1-6443-A147-8F61-2A375E9B655A}" type="presParOf" srcId="{0E3C7114-8563-DB4D-B05C-858211716E3D}" destId="{9AEDC5FC-F0CB-A040-BEE2-A44AC58B6D70}" srcOrd="3" destOrd="0" presId="urn:microsoft.com/office/officeart/2005/8/layout/process5"/>
    <dgm:cxn modelId="{601CD33A-8BE0-5C44-B8EC-48313D262958}" type="presParOf" srcId="{9AEDC5FC-F0CB-A040-BEE2-A44AC58B6D70}" destId="{9DE1A682-E707-9A44-B66C-E4B4B1B68F59}" srcOrd="0" destOrd="0" presId="urn:microsoft.com/office/officeart/2005/8/layout/process5"/>
    <dgm:cxn modelId="{E02234D0-482B-2C41-B12C-9C5CDD6A918E}" type="presParOf" srcId="{0E3C7114-8563-DB4D-B05C-858211716E3D}" destId="{9B7A7765-0EFB-B245-A444-5750BE05880D}" srcOrd="4" destOrd="0" presId="urn:microsoft.com/office/officeart/2005/8/layout/process5"/>
  </dgm:cxnLst>
  <dgm:bg/>
  <dgm:whole>
    <a:ln>
      <a:solidFill>
        <a:schemeClr val="tx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DAEE0C-F5F1-CA43-921C-9E94FBD03E7E}" type="doc">
      <dgm:prSet loTypeId="urn:microsoft.com/office/officeart/2005/8/layout/process2" loCatId="" qsTypeId="urn:microsoft.com/office/officeart/2005/8/quickstyle/3D3" qsCatId="3D" csTypeId="urn:microsoft.com/office/officeart/2005/8/colors/accent1_2" csCatId="accent1" phldr="1"/>
      <dgm:spPr/>
    </dgm:pt>
    <dgm:pt modelId="{666C008A-434D-9A42-82A0-7279282BA51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Revisi</a:t>
          </a:r>
          <a:r>
            <a:rPr lang="en-US" dirty="0" smtClean="0"/>
            <a:t> </a:t>
          </a:r>
          <a:r>
            <a:rPr lang="en-US" dirty="0" err="1" smtClean="0"/>
            <a:t>Permendikbud</a:t>
          </a:r>
          <a:r>
            <a:rPr lang="en-US" dirty="0" smtClean="0"/>
            <a:t> 143 2014</a:t>
          </a:r>
          <a:endParaRPr lang="en-US" dirty="0"/>
        </a:p>
      </dgm:t>
    </dgm:pt>
    <dgm:pt modelId="{1E619BEC-7588-E649-BC54-A833CBD94D2F}" type="parTrans" cxnId="{77206CD2-41F8-DB42-95D7-8525EEE3B005}">
      <dgm:prSet/>
      <dgm:spPr/>
      <dgm:t>
        <a:bodyPr/>
        <a:lstStyle/>
        <a:p>
          <a:endParaRPr lang="en-US"/>
        </a:p>
      </dgm:t>
    </dgm:pt>
    <dgm:pt modelId="{5AAF3AAC-1081-824A-B2F0-E19AFB7CC720}" type="sibTrans" cxnId="{77206CD2-41F8-DB42-95D7-8525EEE3B005}">
      <dgm:prSet/>
      <dgm:spPr/>
      <dgm:t>
        <a:bodyPr/>
        <a:lstStyle/>
        <a:p>
          <a:endParaRPr lang="en-US"/>
        </a:p>
      </dgm:t>
    </dgm:pt>
    <dgm:pt modelId="{467D2671-AA8F-C249-9BB1-087233224013}" type="pres">
      <dgm:prSet presAssocID="{77DAEE0C-F5F1-CA43-921C-9E94FBD03E7E}" presName="linearFlow" presStyleCnt="0">
        <dgm:presLayoutVars>
          <dgm:resizeHandles val="exact"/>
        </dgm:presLayoutVars>
      </dgm:prSet>
      <dgm:spPr/>
    </dgm:pt>
    <dgm:pt modelId="{22E27C50-4B99-0241-8578-F1C5E15FA62B}" type="pres">
      <dgm:prSet presAssocID="{666C008A-434D-9A42-82A0-7279282BA51D}" presName="node" presStyleLbl="node1" presStyleIdx="0" presStyleCnt="1" custScaleX="505446" custScaleY="90909" custLinFactNeighborY="1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E8595D-8A3C-D04C-93F3-0A2037329453}" type="presOf" srcId="{666C008A-434D-9A42-82A0-7279282BA51D}" destId="{22E27C50-4B99-0241-8578-F1C5E15FA62B}" srcOrd="0" destOrd="0" presId="urn:microsoft.com/office/officeart/2005/8/layout/process2"/>
    <dgm:cxn modelId="{77206CD2-41F8-DB42-95D7-8525EEE3B005}" srcId="{77DAEE0C-F5F1-CA43-921C-9E94FBD03E7E}" destId="{666C008A-434D-9A42-82A0-7279282BA51D}" srcOrd="0" destOrd="0" parTransId="{1E619BEC-7588-E649-BC54-A833CBD94D2F}" sibTransId="{5AAF3AAC-1081-824A-B2F0-E19AFB7CC720}"/>
    <dgm:cxn modelId="{960860B8-F436-0546-98AF-0DD41BE30C52}" type="presOf" srcId="{77DAEE0C-F5F1-CA43-921C-9E94FBD03E7E}" destId="{467D2671-AA8F-C249-9BB1-087233224013}" srcOrd="0" destOrd="0" presId="urn:microsoft.com/office/officeart/2005/8/layout/process2"/>
    <dgm:cxn modelId="{17E7A87C-F924-B045-BC98-2222F73E91A2}" type="presParOf" srcId="{467D2671-AA8F-C249-9BB1-087233224013}" destId="{22E27C50-4B99-0241-8578-F1C5E15FA62B}" srcOrd="0" destOrd="0" presId="urn:microsoft.com/office/officeart/2005/8/layout/process2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DAEE0C-F5F1-CA43-921C-9E94FBD03E7E}" type="doc">
      <dgm:prSet loTypeId="urn:microsoft.com/office/officeart/2005/8/layout/process2" loCatId="" qsTypeId="urn:microsoft.com/office/officeart/2005/8/quickstyle/3D3" qsCatId="3D" csTypeId="urn:microsoft.com/office/officeart/2005/8/colors/accent1_2" csCatId="accent1" phldr="1"/>
      <dgm:spPr/>
    </dgm:pt>
    <dgm:pt modelId="{666C008A-434D-9A42-82A0-7279282BA51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/>
            <a:t>Menerbitkan</a:t>
          </a:r>
          <a:r>
            <a:rPr lang="en-US" dirty="0" smtClean="0"/>
            <a:t> </a:t>
          </a:r>
          <a:r>
            <a:rPr lang="en-US" dirty="0" err="1" smtClean="0"/>
            <a:t>Pedoman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memfasilitasi</a:t>
          </a:r>
          <a:r>
            <a:rPr lang="en-US" dirty="0" smtClean="0"/>
            <a:t> </a:t>
          </a:r>
          <a:r>
            <a:rPr lang="en-US" dirty="0" err="1" smtClean="0"/>
            <a:t>Diklat</a:t>
          </a:r>
          <a:r>
            <a:rPr lang="en-US" dirty="0" smtClean="0"/>
            <a:t> </a:t>
          </a:r>
          <a:r>
            <a:rPr lang="en-US" dirty="0" err="1" smtClean="0"/>
            <a:t>Calon</a:t>
          </a:r>
          <a:r>
            <a:rPr lang="en-US" dirty="0" smtClean="0"/>
            <a:t> PS </a:t>
          </a:r>
          <a:r>
            <a:rPr lang="en-US" dirty="0" err="1" smtClean="0"/>
            <a:t>Prajabatan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endParaRPr lang="en-US" dirty="0"/>
        </a:p>
      </dgm:t>
    </dgm:pt>
    <dgm:pt modelId="{1E619BEC-7588-E649-BC54-A833CBD94D2F}" type="parTrans" cxnId="{77206CD2-41F8-DB42-95D7-8525EEE3B005}">
      <dgm:prSet/>
      <dgm:spPr/>
      <dgm:t>
        <a:bodyPr/>
        <a:lstStyle/>
        <a:p>
          <a:endParaRPr lang="en-US"/>
        </a:p>
      </dgm:t>
    </dgm:pt>
    <dgm:pt modelId="{5AAF3AAC-1081-824A-B2F0-E19AFB7CC720}" type="sibTrans" cxnId="{77206CD2-41F8-DB42-95D7-8525EEE3B005}">
      <dgm:prSet/>
      <dgm:spPr/>
      <dgm:t>
        <a:bodyPr/>
        <a:lstStyle/>
        <a:p>
          <a:endParaRPr lang="en-US"/>
        </a:p>
      </dgm:t>
    </dgm:pt>
    <dgm:pt modelId="{467D2671-AA8F-C249-9BB1-087233224013}" type="pres">
      <dgm:prSet presAssocID="{77DAEE0C-F5F1-CA43-921C-9E94FBD03E7E}" presName="linearFlow" presStyleCnt="0">
        <dgm:presLayoutVars>
          <dgm:resizeHandles val="exact"/>
        </dgm:presLayoutVars>
      </dgm:prSet>
      <dgm:spPr/>
    </dgm:pt>
    <dgm:pt modelId="{22E27C50-4B99-0241-8578-F1C5E15FA62B}" type="pres">
      <dgm:prSet presAssocID="{666C008A-434D-9A42-82A0-7279282BA51D}" presName="node" presStyleLbl="node1" presStyleIdx="0" presStyleCnt="1" custScaleX="505446" custScaleY="90909" custLinFactNeighborY="1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2F264A-6EBA-6D4A-9B38-D5A12327005B}" type="presOf" srcId="{666C008A-434D-9A42-82A0-7279282BA51D}" destId="{22E27C50-4B99-0241-8578-F1C5E15FA62B}" srcOrd="0" destOrd="0" presId="urn:microsoft.com/office/officeart/2005/8/layout/process2"/>
    <dgm:cxn modelId="{F3274645-1C50-B249-9DC5-DFD2A2C8F7E8}" type="presOf" srcId="{77DAEE0C-F5F1-CA43-921C-9E94FBD03E7E}" destId="{467D2671-AA8F-C249-9BB1-087233224013}" srcOrd="0" destOrd="0" presId="urn:microsoft.com/office/officeart/2005/8/layout/process2"/>
    <dgm:cxn modelId="{77206CD2-41F8-DB42-95D7-8525EEE3B005}" srcId="{77DAEE0C-F5F1-CA43-921C-9E94FBD03E7E}" destId="{666C008A-434D-9A42-82A0-7279282BA51D}" srcOrd="0" destOrd="0" parTransId="{1E619BEC-7588-E649-BC54-A833CBD94D2F}" sibTransId="{5AAF3AAC-1081-824A-B2F0-E19AFB7CC720}"/>
    <dgm:cxn modelId="{B7CCCBAA-BDD0-1140-BB1F-2872B686E84D}" type="presParOf" srcId="{467D2671-AA8F-C249-9BB1-087233224013}" destId="{22E27C50-4B99-0241-8578-F1C5E15FA62B}" srcOrd="0" destOrd="0" presId="urn:microsoft.com/office/officeart/2005/8/layout/process2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3B6089-96A3-1B4F-994E-220E07995D2A}" type="doc">
      <dgm:prSet loTypeId="urn:microsoft.com/office/officeart/2005/8/layout/hierarchy3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B0D264-2FB0-3543-9878-F86AF4880292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pPr algn="l"/>
          <a:r>
            <a:rPr lang="en-US" dirty="0" err="1" smtClean="0"/>
            <a:t>Kemdikbud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instansi</a:t>
          </a:r>
          <a:r>
            <a:rPr lang="en-US" dirty="0" smtClean="0"/>
            <a:t> </a:t>
          </a:r>
          <a:r>
            <a:rPr lang="en-US" dirty="0" err="1" smtClean="0"/>
            <a:t>pembina</a:t>
          </a:r>
          <a:r>
            <a:rPr lang="en-US" dirty="0" smtClean="0"/>
            <a:t> </a:t>
          </a:r>
          <a:r>
            <a:rPr lang="en-US" dirty="0" err="1" smtClean="0"/>
            <a:t>pengawas</a:t>
          </a:r>
          <a:r>
            <a:rPr lang="en-US" dirty="0" smtClean="0"/>
            <a:t> </a:t>
          </a:r>
          <a:r>
            <a:rPr lang="en-US" dirty="0" err="1" smtClean="0"/>
            <a:t>sekolah</a:t>
          </a:r>
          <a:r>
            <a:rPr lang="en-US" dirty="0" smtClean="0"/>
            <a:t> </a:t>
          </a:r>
          <a:r>
            <a:rPr lang="en-US" dirty="0" err="1" smtClean="0"/>
            <a:t>menerbitkan</a:t>
          </a:r>
          <a:endParaRPr lang="en-US" dirty="0"/>
        </a:p>
      </dgm:t>
    </dgm:pt>
    <dgm:pt modelId="{CAE9B5ED-54C3-9E44-8A19-809C3D21FCE5}" type="parTrans" cxnId="{6FF09211-56D1-414F-AA3D-2622A9B2C1E3}">
      <dgm:prSet/>
      <dgm:spPr/>
      <dgm:t>
        <a:bodyPr/>
        <a:lstStyle/>
        <a:p>
          <a:endParaRPr lang="en-US"/>
        </a:p>
      </dgm:t>
    </dgm:pt>
    <dgm:pt modelId="{C2AC7A45-8040-AF4E-A8A7-E712D73774A1}" type="sibTrans" cxnId="{6FF09211-56D1-414F-AA3D-2622A9B2C1E3}">
      <dgm:prSet/>
      <dgm:spPr/>
      <dgm:t>
        <a:bodyPr/>
        <a:lstStyle/>
        <a:p>
          <a:endParaRPr lang="en-US"/>
        </a:p>
      </dgm:t>
    </dgm:pt>
    <dgm:pt modelId="{7767AC6B-1D4E-0F4F-90BE-B09E8DA7B6B0}">
      <dgm:prSet phldrT="[Text]"/>
      <dgm:spPr/>
      <dgm:t>
        <a:bodyPr/>
        <a:lstStyle/>
        <a:p>
          <a:r>
            <a:rPr lang="en-US" dirty="0" err="1" smtClean="0"/>
            <a:t>Pedoman</a:t>
          </a:r>
          <a:r>
            <a:rPr lang="en-US" dirty="0" smtClean="0"/>
            <a:t> </a:t>
          </a:r>
          <a:r>
            <a:rPr lang="en-US" dirty="0" err="1" smtClean="0"/>
            <a:t>Diklat</a:t>
          </a:r>
          <a:r>
            <a:rPr lang="en-US" dirty="0" smtClean="0"/>
            <a:t> </a:t>
          </a:r>
          <a:r>
            <a:rPr lang="en-US" dirty="0" err="1" smtClean="0"/>
            <a:t>Calon</a:t>
          </a:r>
          <a:r>
            <a:rPr lang="en-US" dirty="0" smtClean="0"/>
            <a:t> </a:t>
          </a:r>
          <a:r>
            <a:rPr lang="en-US" dirty="0" err="1" smtClean="0"/>
            <a:t>Pengawas</a:t>
          </a:r>
          <a:r>
            <a:rPr lang="en-US" dirty="0" smtClean="0"/>
            <a:t> </a:t>
          </a:r>
          <a:r>
            <a:rPr lang="en-US" dirty="0" err="1" smtClean="0"/>
            <a:t>Sekolah</a:t>
          </a:r>
          <a:r>
            <a:rPr lang="en-US" dirty="0" smtClean="0"/>
            <a:t> </a:t>
          </a:r>
          <a:r>
            <a:rPr lang="en-US" dirty="0" err="1" smtClean="0"/>
            <a:t>Prajabatan</a:t>
          </a:r>
          <a:endParaRPr lang="en-US" dirty="0"/>
        </a:p>
      </dgm:t>
    </dgm:pt>
    <dgm:pt modelId="{BA7D4B3D-4237-4A4B-80F4-62D366BC90EC}" type="parTrans" cxnId="{8F2C1A3B-6731-2B46-A749-4C8CC409C26E}">
      <dgm:prSet/>
      <dgm:spPr/>
      <dgm:t>
        <a:bodyPr/>
        <a:lstStyle/>
        <a:p>
          <a:endParaRPr lang="en-US"/>
        </a:p>
      </dgm:t>
    </dgm:pt>
    <dgm:pt modelId="{83EBAE60-B77A-2740-8FF9-922956F3C30F}" type="sibTrans" cxnId="{8F2C1A3B-6731-2B46-A749-4C8CC409C26E}">
      <dgm:prSet/>
      <dgm:spPr/>
      <dgm:t>
        <a:bodyPr/>
        <a:lstStyle/>
        <a:p>
          <a:endParaRPr lang="en-US"/>
        </a:p>
      </dgm:t>
    </dgm:pt>
    <dgm:pt modelId="{09E6EC46-CD12-C14F-A485-1E2252962495}">
      <dgm:prSet phldrT="[Text]"/>
      <dgm:spPr/>
      <dgm:t>
        <a:bodyPr/>
        <a:lstStyle/>
        <a:p>
          <a:r>
            <a:rPr lang="en-US" dirty="0" err="1" smtClean="0"/>
            <a:t>Pedoman</a:t>
          </a:r>
          <a:r>
            <a:rPr lang="en-US" dirty="0" smtClean="0"/>
            <a:t> </a:t>
          </a:r>
          <a:r>
            <a:rPr lang="en-US" dirty="0" err="1" smtClean="0"/>
            <a:t>Diklat</a:t>
          </a:r>
          <a:r>
            <a:rPr lang="en-US" dirty="0" smtClean="0"/>
            <a:t> </a:t>
          </a:r>
          <a:r>
            <a:rPr lang="en-US" dirty="0" err="1" smtClean="0"/>
            <a:t>Calon</a:t>
          </a:r>
          <a:r>
            <a:rPr lang="en-US" dirty="0" smtClean="0"/>
            <a:t> </a:t>
          </a:r>
          <a:r>
            <a:rPr lang="en-US" dirty="0" err="1" smtClean="0"/>
            <a:t>Pengawas</a:t>
          </a:r>
          <a:r>
            <a:rPr lang="en-US" dirty="0" smtClean="0"/>
            <a:t> </a:t>
          </a:r>
          <a:r>
            <a:rPr lang="en-US" dirty="0" err="1" smtClean="0"/>
            <a:t>Sekolah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endParaRPr lang="en-US" dirty="0"/>
        </a:p>
      </dgm:t>
    </dgm:pt>
    <dgm:pt modelId="{8A22F3D8-86FF-F245-A8CA-E23267DD1115}" type="parTrans" cxnId="{324A6559-82D3-FA41-8414-0FEA4EB9DA89}">
      <dgm:prSet/>
      <dgm:spPr/>
      <dgm:t>
        <a:bodyPr/>
        <a:lstStyle/>
        <a:p>
          <a:endParaRPr lang="en-US"/>
        </a:p>
      </dgm:t>
    </dgm:pt>
    <dgm:pt modelId="{F17732A6-2FCF-0F4E-85F3-C46079F3ED00}" type="sibTrans" cxnId="{324A6559-82D3-FA41-8414-0FEA4EB9DA89}">
      <dgm:prSet/>
      <dgm:spPr/>
      <dgm:t>
        <a:bodyPr/>
        <a:lstStyle/>
        <a:p>
          <a:endParaRPr lang="en-US"/>
        </a:p>
      </dgm:t>
    </dgm:pt>
    <dgm:pt modelId="{3DFBCB4A-8C34-CE4F-9E98-954A214A29E8}" type="pres">
      <dgm:prSet presAssocID="{D13B6089-96A3-1B4F-994E-220E07995D2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D"/>
        </a:p>
      </dgm:t>
    </dgm:pt>
    <dgm:pt modelId="{8755F944-69D6-BC43-BF7E-02562DD56EA3}" type="pres">
      <dgm:prSet presAssocID="{66B0D264-2FB0-3543-9878-F86AF4880292}" presName="root" presStyleCnt="0"/>
      <dgm:spPr/>
    </dgm:pt>
    <dgm:pt modelId="{C4C1665F-19DE-C744-9513-09CBED0AF189}" type="pres">
      <dgm:prSet presAssocID="{66B0D264-2FB0-3543-9878-F86AF4880292}" presName="rootComposite" presStyleCnt="0"/>
      <dgm:spPr/>
    </dgm:pt>
    <dgm:pt modelId="{A1059C4A-DC1C-9244-B01B-F48F7AFA9774}" type="pres">
      <dgm:prSet presAssocID="{66B0D264-2FB0-3543-9878-F86AF4880292}" presName="rootText" presStyleLbl="node1" presStyleIdx="0" presStyleCnt="1" custScaleX="406349"/>
      <dgm:spPr/>
      <dgm:t>
        <a:bodyPr/>
        <a:lstStyle/>
        <a:p>
          <a:endParaRPr lang="en-US"/>
        </a:p>
      </dgm:t>
    </dgm:pt>
    <dgm:pt modelId="{B22F2E2B-30B9-1944-9C19-D0312D261EE7}" type="pres">
      <dgm:prSet presAssocID="{66B0D264-2FB0-3543-9878-F86AF4880292}" presName="rootConnector" presStyleLbl="node1" presStyleIdx="0" presStyleCnt="1"/>
      <dgm:spPr/>
      <dgm:t>
        <a:bodyPr/>
        <a:lstStyle/>
        <a:p>
          <a:endParaRPr lang="en-ID"/>
        </a:p>
      </dgm:t>
    </dgm:pt>
    <dgm:pt modelId="{2AE83197-BDF6-B945-8B15-FA0B37894E7F}" type="pres">
      <dgm:prSet presAssocID="{66B0D264-2FB0-3543-9878-F86AF4880292}" presName="childShape" presStyleCnt="0"/>
      <dgm:spPr/>
    </dgm:pt>
    <dgm:pt modelId="{C3EFCB49-858F-AC4B-B1A0-7EBE88474812}" type="pres">
      <dgm:prSet presAssocID="{BA7D4B3D-4237-4A4B-80F4-62D366BC90EC}" presName="Name13" presStyleLbl="parChTrans1D2" presStyleIdx="0" presStyleCnt="2"/>
      <dgm:spPr/>
      <dgm:t>
        <a:bodyPr/>
        <a:lstStyle/>
        <a:p>
          <a:endParaRPr lang="en-ID"/>
        </a:p>
      </dgm:t>
    </dgm:pt>
    <dgm:pt modelId="{398E987C-E059-0041-8201-88FEED3D539F}" type="pres">
      <dgm:prSet presAssocID="{7767AC6B-1D4E-0F4F-90BE-B09E8DA7B6B0}" presName="childText" presStyleLbl="bgAcc1" presStyleIdx="0" presStyleCnt="2" custScaleX="417724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0C22961F-1E04-FA44-B19A-86B19E7D6FB5}" type="pres">
      <dgm:prSet presAssocID="{8A22F3D8-86FF-F245-A8CA-E23267DD1115}" presName="Name13" presStyleLbl="parChTrans1D2" presStyleIdx="1" presStyleCnt="2"/>
      <dgm:spPr/>
      <dgm:t>
        <a:bodyPr/>
        <a:lstStyle/>
        <a:p>
          <a:endParaRPr lang="en-ID"/>
        </a:p>
      </dgm:t>
    </dgm:pt>
    <dgm:pt modelId="{E6C75E36-5D94-B14F-81DC-48FA469A11A6}" type="pres">
      <dgm:prSet presAssocID="{09E6EC46-CD12-C14F-A485-1E2252962495}" presName="childText" presStyleLbl="bgAcc1" presStyleIdx="1" presStyleCnt="2" custScaleX="417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2DDC66-BB98-C446-BE78-5D11EAF0F927}" type="presOf" srcId="{7767AC6B-1D4E-0F4F-90BE-B09E8DA7B6B0}" destId="{398E987C-E059-0041-8201-88FEED3D539F}" srcOrd="0" destOrd="0" presId="urn:microsoft.com/office/officeart/2005/8/layout/hierarchy3"/>
    <dgm:cxn modelId="{09D1AC3C-0B6D-8648-BCAB-55829CC048E2}" type="presOf" srcId="{8A22F3D8-86FF-F245-A8CA-E23267DD1115}" destId="{0C22961F-1E04-FA44-B19A-86B19E7D6FB5}" srcOrd="0" destOrd="0" presId="urn:microsoft.com/office/officeart/2005/8/layout/hierarchy3"/>
    <dgm:cxn modelId="{6FF09211-56D1-414F-AA3D-2622A9B2C1E3}" srcId="{D13B6089-96A3-1B4F-994E-220E07995D2A}" destId="{66B0D264-2FB0-3543-9878-F86AF4880292}" srcOrd="0" destOrd="0" parTransId="{CAE9B5ED-54C3-9E44-8A19-809C3D21FCE5}" sibTransId="{C2AC7A45-8040-AF4E-A8A7-E712D73774A1}"/>
    <dgm:cxn modelId="{BBC85342-6FDC-B44E-9D8F-BF1449669BE8}" type="presOf" srcId="{66B0D264-2FB0-3543-9878-F86AF4880292}" destId="{A1059C4A-DC1C-9244-B01B-F48F7AFA9774}" srcOrd="0" destOrd="0" presId="urn:microsoft.com/office/officeart/2005/8/layout/hierarchy3"/>
    <dgm:cxn modelId="{9E2B73E3-E31C-9B45-AD17-DBCA6759577F}" type="presOf" srcId="{09E6EC46-CD12-C14F-A485-1E2252962495}" destId="{E6C75E36-5D94-B14F-81DC-48FA469A11A6}" srcOrd="0" destOrd="0" presId="urn:microsoft.com/office/officeart/2005/8/layout/hierarchy3"/>
    <dgm:cxn modelId="{8282F7B2-4A5A-4C4E-AC5E-8E86956C817D}" type="presOf" srcId="{D13B6089-96A3-1B4F-994E-220E07995D2A}" destId="{3DFBCB4A-8C34-CE4F-9E98-954A214A29E8}" srcOrd="0" destOrd="0" presId="urn:microsoft.com/office/officeart/2005/8/layout/hierarchy3"/>
    <dgm:cxn modelId="{8F2C1A3B-6731-2B46-A749-4C8CC409C26E}" srcId="{66B0D264-2FB0-3543-9878-F86AF4880292}" destId="{7767AC6B-1D4E-0F4F-90BE-B09E8DA7B6B0}" srcOrd="0" destOrd="0" parTransId="{BA7D4B3D-4237-4A4B-80F4-62D366BC90EC}" sibTransId="{83EBAE60-B77A-2740-8FF9-922956F3C30F}"/>
    <dgm:cxn modelId="{1DBC4FB8-E66C-4142-B1EC-2C7406BA50AB}" type="presOf" srcId="{BA7D4B3D-4237-4A4B-80F4-62D366BC90EC}" destId="{C3EFCB49-858F-AC4B-B1A0-7EBE88474812}" srcOrd="0" destOrd="0" presId="urn:microsoft.com/office/officeart/2005/8/layout/hierarchy3"/>
    <dgm:cxn modelId="{20700092-EC54-7145-B067-3C09693B6233}" type="presOf" srcId="{66B0D264-2FB0-3543-9878-F86AF4880292}" destId="{B22F2E2B-30B9-1944-9C19-D0312D261EE7}" srcOrd="1" destOrd="0" presId="urn:microsoft.com/office/officeart/2005/8/layout/hierarchy3"/>
    <dgm:cxn modelId="{324A6559-82D3-FA41-8414-0FEA4EB9DA89}" srcId="{66B0D264-2FB0-3543-9878-F86AF4880292}" destId="{09E6EC46-CD12-C14F-A485-1E2252962495}" srcOrd="1" destOrd="0" parTransId="{8A22F3D8-86FF-F245-A8CA-E23267DD1115}" sibTransId="{F17732A6-2FCF-0F4E-85F3-C46079F3ED00}"/>
    <dgm:cxn modelId="{6740F33E-8F31-5E4A-B9F6-239DF6FD1EB4}" type="presParOf" srcId="{3DFBCB4A-8C34-CE4F-9E98-954A214A29E8}" destId="{8755F944-69D6-BC43-BF7E-02562DD56EA3}" srcOrd="0" destOrd="0" presId="urn:microsoft.com/office/officeart/2005/8/layout/hierarchy3"/>
    <dgm:cxn modelId="{DC15CA63-2269-6146-AA87-B66C720203D5}" type="presParOf" srcId="{8755F944-69D6-BC43-BF7E-02562DD56EA3}" destId="{C4C1665F-19DE-C744-9513-09CBED0AF189}" srcOrd="0" destOrd="0" presId="urn:microsoft.com/office/officeart/2005/8/layout/hierarchy3"/>
    <dgm:cxn modelId="{E16942B6-0CD6-844D-82C1-AFF601F2CC3B}" type="presParOf" srcId="{C4C1665F-19DE-C744-9513-09CBED0AF189}" destId="{A1059C4A-DC1C-9244-B01B-F48F7AFA9774}" srcOrd="0" destOrd="0" presId="urn:microsoft.com/office/officeart/2005/8/layout/hierarchy3"/>
    <dgm:cxn modelId="{7CF86816-4F05-284B-8DBF-2C5CCD5ABEFA}" type="presParOf" srcId="{C4C1665F-19DE-C744-9513-09CBED0AF189}" destId="{B22F2E2B-30B9-1944-9C19-D0312D261EE7}" srcOrd="1" destOrd="0" presId="urn:microsoft.com/office/officeart/2005/8/layout/hierarchy3"/>
    <dgm:cxn modelId="{BE1C9F16-DB98-3B49-991B-BB4ADF07D3E7}" type="presParOf" srcId="{8755F944-69D6-BC43-BF7E-02562DD56EA3}" destId="{2AE83197-BDF6-B945-8B15-FA0B37894E7F}" srcOrd="1" destOrd="0" presId="urn:microsoft.com/office/officeart/2005/8/layout/hierarchy3"/>
    <dgm:cxn modelId="{F35E7C84-3B20-C248-BDCF-85CF8FD0629A}" type="presParOf" srcId="{2AE83197-BDF6-B945-8B15-FA0B37894E7F}" destId="{C3EFCB49-858F-AC4B-B1A0-7EBE88474812}" srcOrd="0" destOrd="0" presId="urn:microsoft.com/office/officeart/2005/8/layout/hierarchy3"/>
    <dgm:cxn modelId="{04957A41-41AC-0D48-A14A-9EF86359299E}" type="presParOf" srcId="{2AE83197-BDF6-B945-8B15-FA0B37894E7F}" destId="{398E987C-E059-0041-8201-88FEED3D539F}" srcOrd="1" destOrd="0" presId="urn:microsoft.com/office/officeart/2005/8/layout/hierarchy3"/>
    <dgm:cxn modelId="{E6CA7C7C-6F6F-494A-A158-7C3264F9E52F}" type="presParOf" srcId="{2AE83197-BDF6-B945-8B15-FA0B37894E7F}" destId="{0C22961F-1E04-FA44-B19A-86B19E7D6FB5}" srcOrd="2" destOrd="0" presId="urn:microsoft.com/office/officeart/2005/8/layout/hierarchy3"/>
    <dgm:cxn modelId="{D1F7A4D8-6DC0-9D48-917B-F164B2025152}" type="presParOf" srcId="{2AE83197-BDF6-B945-8B15-FA0B37894E7F}" destId="{E6C75E36-5D94-B14F-81DC-48FA469A11A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1696A7-CD7A-4247-9CD1-D3F3204D75DE}" type="doc">
      <dgm:prSet loTypeId="urn:microsoft.com/office/officeart/2005/8/layout/hierarchy3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AFF0AC-D5BA-C046-9B17-B42FDA5F03FE}">
      <dgm:prSet phldrT="[Text]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US" dirty="0" smtClean="0"/>
            <a:t>PROYEKSI</a:t>
          </a:r>
          <a:endParaRPr lang="en-US" dirty="0"/>
        </a:p>
      </dgm:t>
    </dgm:pt>
    <dgm:pt modelId="{5BBA0142-586C-6246-B622-8783A78701FA}" type="parTrans" cxnId="{D81A4B73-379F-DA4B-B2BF-904DDC3943B6}">
      <dgm:prSet/>
      <dgm:spPr/>
      <dgm:t>
        <a:bodyPr/>
        <a:lstStyle/>
        <a:p>
          <a:endParaRPr lang="en-US"/>
        </a:p>
      </dgm:t>
    </dgm:pt>
    <dgm:pt modelId="{6D17C2B4-6595-D14F-BD31-31B65229E90D}" type="sibTrans" cxnId="{D81A4B73-379F-DA4B-B2BF-904DDC3943B6}">
      <dgm:prSet/>
      <dgm:spPr/>
      <dgm:t>
        <a:bodyPr/>
        <a:lstStyle/>
        <a:p>
          <a:endParaRPr lang="en-US"/>
        </a:p>
      </dgm:t>
    </dgm:pt>
    <dgm:pt modelId="{8A1BA8EA-6629-1C4D-93A9-EE74ABE653DC}">
      <dgm:prSet phldrT="[Text]"/>
      <dgm:spPr/>
      <dgm:t>
        <a:bodyPr/>
        <a:lstStyle/>
        <a:p>
          <a:r>
            <a:rPr lang="en-US" dirty="0" err="1" smtClean="0"/>
            <a:t>Kebutuhan</a:t>
          </a:r>
          <a:r>
            <a:rPr lang="en-US" dirty="0" smtClean="0"/>
            <a:t> </a:t>
          </a:r>
          <a:r>
            <a:rPr lang="en-US" dirty="0" err="1" smtClean="0"/>
            <a:t>Pengawas</a:t>
          </a:r>
          <a:endParaRPr lang="en-US" dirty="0"/>
        </a:p>
      </dgm:t>
    </dgm:pt>
    <dgm:pt modelId="{73083DB0-7E13-4A42-841C-1BD1885FA14E}" type="parTrans" cxnId="{C9338AE2-7ABE-E649-A560-48FF1217093E}">
      <dgm:prSet/>
      <dgm:spPr/>
      <dgm:t>
        <a:bodyPr/>
        <a:lstStyle/>
        <a:p>
          <a:endParaRPr lang="en-US"/>
        </a:p>
      </dgm:t>
    </dgm:pt>
    <dgm:pt modelId="{E4172F93-17A6-9D4B-9C94-41DAF4BC8CF4}" type="sibTrans" cxnId="{C9338AE2-7ABE-E649-A560-48FF1217093E}">
      <dgm:prSet/>
      <dgm:spPr/>
      <dgm:t>
        <a:bodyPr/>
        <a:lstStyle/>
        <a:p>
          <a:endParaRPr lang="en-US"/>
        </a:p>
      </dgm:t>
    </dgm:pt>
    <dgm:pt modelId="{88E67402-5C5C-E94A-BB23-C1EAF6F30117}">
      <dgm:prSet phldrT="[Text]"/>
      <dgm:spPr/>
      <dgm:t>
        <a:bodyPr/>
        <a:lstStyle/>
        <a:p>
          <a:r>
            <a:rPr lang="en-US" dirty="0" smtClean="0"/>
            <a:t>2 </a:t>
          </a:r>
          <a:r>
            <a:rPr lang="en-US" dirty="0" err="1" smtClean="0"/>
            <a:t>tahun</a:t>
          </a:r>
          <a:r>
            <a:rPr lang="en-US" dirty="0" smtClean="0"/>
            <a:t> </a:t>
          </a:r>
          <a:r>
            <a:rPr lang="en-US" dirty="0" err="1" smtClean="0"/>
            <a:t>mendatang</a:t>
          </a:r>
          <a:endParaRPr lang="en-US" dirty="0"/>
        </a:p>
      </dgm:t>
    </dgm:pt>
    <dgm:pt modelId="{1EB6566A-321F-D642-9866-4438C0DC29D7}" type="parTrans" cxnId="{8D725AA4-7FD7-3542-9533-1768615F29A7}">
      <dgm:prSet/>
      <dgm:spPr/>
      <dgm:t>
        <a:bodyPr/>
        <a:lstStyle/>
        <a:p>
          <a:endParaRPr lang="en-US"/>
        </a:p>
      </dgm:t>
    </dgm:pt>
    <dgm:pt modelId="{5D468DD1-3BC3-0745-9B7F-CC490AD6AC33}" type="sibTrans" cxnId="{8D725AA4-7FD7-3542-9533-1768615F29A7}">
      <dgm:prSet/>
      <dgm:spPr/>
      <dgm:t>
        <a:bodyPr/>
        <a:lstStyle/>
        <a:p>
          <a:endParaRPr lang="en-US"/>
        </a:p>
      </dgm:t>
    </dgm:pt>
    <dgm:pt modelId="{B6E7F286-0443-2749-A7E9-B54B7CB35FF8}">
      <dgm:prSet phldrT="[Text]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US" dirty="0" smtClean="0"/>
            <a:t>SELEKSI</a:t>
          </a:r>
          <a:endParaRPr lang="en-US" dirty="0"/>
        </a:p>
      </dgm:t>
    </dgm:pt>
    <dgm:pt modelId="{920BC48A-0E9D-F34A-B13F-810002572744}" type="parTrans" cxnId="{9A3CF8A9-E042-404E-A2CC-61590BDDAA1E}">
      <dgm:prSet/>
      <dgm:spPr/>
      <dgm:t>
        <a:bodyPr/>
        <a:lstStyle/>
        <a:p>
          <a:endParaRPr lang="en-US"/>
        </a:p>
      </dgm:t>
    </dgm:pt>
    <dgm:pt modelId="{C881F852-A4BF-2943-B9C3-C933ABFD7DD3}" type="sibTrans" cxnId="{9A3CF8A9-E042-404E-A2CC-61590BDDAA1E}">
      <dgm:prSet/>
      <dgm:spPr/>
      <dgm:t>
        <a:bodyPr/>
        <a:lstStyle/>
        <a:p>
          <a:endParaRPr lang="en-US"/>
        </a:p>
      </dgm:t>
    </dgm:pt>
    <dgm:pt modelId="{9023697F-2208-694A-A0A9-D301DDB2EC9B}">
      <dgm:prSet phldrT="[Text]" custT="1"/>
      <dgm:spPr/>
      <dgm:t>
        <a:bodyPr/>
        <a:lstStyle/>
        <a:p>
          <a:r>
            <a:rPr lang="en-US" sz="2000" b="1" dirty="0" smtClean="0"/>
            <a:t>ADMINISTRASI</a:t>
          </a:r>
          <a:endParaRPr lang="en-US" sz="2000" b="1" dirty="0"/>
        </a:p>
      </dgm:t>
    </dgm:pt>
    <dgm:pt modelId="{3D41EFD7-5A76-FC4F-ACFC-64C3DE622FE6}" type="parTrans" cxnId="{EA76E5B5-653D-AF4E-822E-FCAC51C688B2}">
      <dgm:prSet/>
      <dgm:spPr/>
      <dgm:t>
        <a:bodyPr/>
        <a:lstStyle/>
        <a:p>
          <a:endParaRPr lang="en-US"/>
        </a:p>
      </dgm:t>
    </dgm:pt>
    <dgm:pt modelId="{875446C0-1ABB-DE40-9C60-63CAD5406B64}" type="sibTrans" cxnId="{EA76E5B5-653D-AF4E-822E-FCAC51C688B2}">
      <dgm:prSet/>
      <dgm:spPr/>
      <dgm:t>
        <a:bodyPr/>
        <a:lstStyle/>
        <a:p>
          <a:endParaRPr lang="en-US"/>
        </a:p>
      </dgm:t>
    </dgm:pt>
    <dgm:pt modelId="{AB83A491-8FA5-2048-AE61-23DDD2B62164}">
      <dgm:prSet phldrT="[Text]" custT="1"/>
      <dgm:spPr/>
      <dgm:t>
        <a:bodyPr/>
        <a:lstStyle/>
        <a:p>
          <a:r>
            <a:rPr lang="en-US" sz="2000" b="1" smtClean="0"/>
            <a:t>AKADEMIK</a:t>
          </a:r>
          <a:endParaRPr lang="en-US" sz="2000" b="1"/>
        </a:p>
      </dgm:t>
    </dgm:pt>
    <dgm:pt modelId="{31F5A6C7-0C59-5144-9EE8-8BD1EEF06FD1}" type="parTrans" cxnId="{16F1BE76-40C4-0D4B-8B19-5F4561DD5A02}">
      <dgm:prSet/>
      <dgm:spPr/>
      <dgm:t>
        <a:bodyPr/>
        <a:lstStyle/>
        <a:p>
          <a:endParaRPr lang="en-US"/>
        </a:p>
      </dgm:t>
    </dgm:pt>
    <dgm:pt modelId="{DFCE31BE-ED80-F04D-A15E-8796438FD0C2}" type="sibTrans" cxnId="{16F1BE76-40C4-0D4B-8B19-5F4561DD5A02}">
      <dgm:prSet/>
      <dgm:spPr/>
      <dgm:t>
        <a:bodyPr/>
        <a:lstStyle/>
        <a:p>
          <a:endParaRPr lang="en-US"/>
        </a:p>
      </dgm:t>
    </dgm:pt>
    <dgm:pt modelId="{4C3C8B26-1805-EE46-95B0-C45DBB59980F}" type="pres">
      <dgm:prSet presAssocID="{C71696A7-CD7A-4247-9CD1-D3F3204D75D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1C86D33-418D-CA49-8F93-F7F7292FD59D}" type="pres">
      <dgm:prSet presAssocID="{D9AFF0AC-D5BA-C046-9B17-B42FDA5F03FE}" presName="root" presStyleCnt="0"/>
      <dgm:spPr/>
    </dgm:pt>
    <dgm:pt modelId="{2ECAB227-5D40-3441-A180-01F744F03CCE}" type="pres">
      <dgm:prSet presAssocID="{D9AFF0AC-D5BA-C046-9B17-B42FDA5F03FE}" presName="rootComposite" presStyleCnt="0"/>
      <dgm:spPr/>
    </dgm:pt>
    <dgm:pt modelId="{AFDA6915-4A87-534A-BE44-C2766C170744}" type="pres">
      <dgm:prSet presAssocID="{D9AFF0AC-D5BA-C046-9B17-B42FDA5F03FE}" presName="rootText" presStyleLbl="node1" presStyleIdx="0" presStyleCnt="2" custScaleX="177156" custLinFactNeighborX="-43731"/>
      <dgm:spPr/>
      <dgm:t>
        <a:bodyPr/>
        <a:lstStyle/>
        <a:p>
          <a:endParaRPr lang="en-US"/>
        </a:p>
      </dgm:t>
    </dgm:pt>
    <dgm:pt modelId="{57A0F548-7AE0-D14C-97C7-BD3177A4E6BF}" type="pres">
      <dgm:prSet presAssocID="{D9AFF0AC-D5BA-C046-9B17-B42FDA5F03FE}" presName="rootConnector" presStyleLbl="node1" presStyleIdx="0" presStyleCnt="2"/>
      <dgm:spPr/>
      <dgm:t>
        <a:bodyPr/>
        <a:lstStyle/>
        <a:p>
          <a:endParaRPr lang="en-US"/>
        </a:p>
      </dgm:t>
    </dgm:pt>
    <dgm:pt modelId="{18CFF9BF-269F-A445-8EE6-70B2E71E04A3}" type="pres">
      <dgm:prSet presAssocID="{D9AFF0AC-D5BA-C046-9B17-B42FDA5F03FE}" presName="childShape" presStyleCnt="0"/>
      <dgm:spPr/>
    </dgm:pt>
    <dgm:pt modelId="{A5718D78-C748-8849-BEA6-2AE88B5CEFC9}" type="pres">
      <dgm:prSet presAssocID="{73083DB0-7E13-4A42-841C-1BD1885FA14E}" presName="Name13" presStyleLbl="parChTrans1D2" presStyleIdx="0" presStyleCnt="4"/>
      <dgm:spPr/>
      <dgm:t>
        <a:bodyPr/>
        <a:lstStyle/>
        <a:p>
          <a:endParaRPr lang="en-US"/>
        </a:p>
      </dgm:t>
    </dgm:pt>
    <dgm:pt modelId="{1B865538-709E-AA4C-BCD8-D0817E6DFD76}" type="pres">
      <dgm:prSet presAssocID="{8A1BA8EA-6629-1C4D-93A9-EE74ABE653DC}" presName="childText" presStyleLbl="bgAcc1" presStyleIdx="0" presStyleCnt="4" custScaleX="177156" custLinFactNeighborX="-54667" custLinFactNeighborY="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74ACF-5829-D843-B955-FF2D4DBE8213}" type="pres">
      <dgm:prSet presAssocID="{1EB6566A-321F-D642-9866-4438C0DC29D7}" presName="Name13" presStyleLbl="parChTrans1D2" presStyleIdx="1" presStyleCnt="4"/>
      <dgm:spPr/>
      <dgm:t>
        <a:bodyPr/>
        <a:lstStyle/>
        <a:p>
          <a:endParaRPr lang="en-US"/>
        </a:p>
      </dgm:t>
    </dgm:pt>
    <dgm:pt modelId="{CABA2B70-6823-D543-ADFB-65E18E1247F7}" type="pres">
      <dgm:prSet presAssocID="{88E67402-5C5C-E94A-BB23-C1EAF6F30117}" presName="childText" presStyleLbl="bgAcc1" presStyleIdx="1" presStyleCnt="4" custScaleX="177156" custLinFactNeighborX="-54667" custLinFactNeighborY="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AEAA2-BB42-0645-8C04-BA3C4651004C}" type="pres">
      <dgm:prSet presAssocID="{B6E7F286-0443-2749-A7E9-B54B7CB35FF8}" presName="root" presStyleCnt="0"/>
      <dgm:spPr/>
    </dgm:pt>
    <dgm:pt modelId="{BB059D93-E050-C043-BA8C-550DFC95F63D}" type="pres">
      <dgm:prSet presAssocID="{B6E7F286-0443-2749-A7E9-B54B7CB35FF8}" presName="rootComposite" presStyleCnt="0"/>
      <dgm:spPr/>
    </dgm:pt>
    <dgm:pt modelId="{D70A26BA-33E5-DF48-9BAB-F0ABA5D6FCCA}" type="pres">
      <dgm:prSet presAssocID="{B6E7F286-0443-2749-A7E9-B54B7CB35FF8}" presName="rootText" presStyleLbl="node1" presStyleIdx="1" presStyleCnt="2" custScaleX="177156" custLinFactNeighborX="-43731"/>
      <dgm:spPr/>
      <dgm:t>
        <a:bodyPr/>
        <a:lstStyle/>
        <a:p>
          <a:endParaRPr lang="en-US"/>
        </a:p>
      </dgm:t>
    </dgm:pt>
    <dgm:pt modelId="{4F5A37D2-D5C6-B247-A6C4-CD74ACD2EB35}" type="pres">
      <dgm:prSet presAssocID="{B6E7F286-0443-2749-A7E9-B54B7CB35FF8}" presName="rootConnector" presStyleLbl="node1" presStyleIdx="1" presStyleCnt="2"/>
      <dgm:spPr/>
      <dgm:t>
        <a:bodyPr/>
        <a:lstStyle/>
        <a:p>
          <a:endParaRPr lang="en-US"/>
        </a:p>
      </dgm:t>
    </dgm:pt>
    <dgm:pt modelId="{F9ECF513-55B0-F548-8D0C-686D700A53FB}" type="pres">
      <dgm:prSet presAssocID="{B6E7F286-0443-2749-A7E9-B54B7CB35FF8}" presName="childShape" presStyleCnt="0"/>
      <dgm:spPr/>
    </dgm:pt>
    <dgm:pt modelId="{5572AB6D-6D43-B745-B2E1-EDAE1A6B81EA}" type="pres">
      <dgm:prSet presAssocID="{3D41EFD7-5A76-FC4F-ACFC-64C3DE622FE6}" presName="Name13" presStyleLbl="parChTrans1D2" presStyleIdx="2" presStyleCnt="4"/>
      <dgm:spPr/>
      <dgm:t>
        <a:bodyPr/>
        <a:lstStyle/>
        <a:p>
          <a:endParaRPr lang="en-US"/>
        </a:p>
      </dgm:t>
    </dgm:pt>
    <dgm:pt modelId="{A80BE62C-CD39-F443-AEFA-B6AE28B2566F}" type="pres">
      <dgm:prSet presAssocID="{9023697F-2208-694A-A0A9-D301DDB2EC9B}" presName="childText" presStyleLbl="bgAcc1" presStyleIdx="2" presStyleCnt="4" custScaleX="177156" custLinFactNeighborX="-54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451D8-1619-314B-A48E-053295AD6C28}" type="pres">
      <dgm:prSet presAssocID="{31F5A6C7-0C59-5144-9EE8-8BD1EEF06FD1}" presName="Name13" presStyleLbl="parChTrans1D2" presStyleIdx="3" presStyleCnt="4"/>
      <dgm:spPr/>
      <dgm:t>
        <a:bodyPr/>
        <a:lstStyle/>
        <a:p>
          <a:endParaRPr lang="en-US"/>
        </a:p>
      </dgm:t>
    </dgm:pt>
    <dgm:pt modelId="{A7BA38EA-08F3-B343-8008-098628F11783}" type="pres">
      <dgm:prSet presAssocID="{AB83A491-8FA5-2048-AE61-23DDD2B62164}" presName="childText" presStyleLbl="bgAcc1" presStyleIdx="3" presStyleCnt="4" custScaleX="177156" custLinFactNeighborX="-54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725AA4-7FD7-3542-9533-1768615F29A7}" srcId="{D9AFF0AC-D5BA-C046-9B17-B42FDA5F03FE}" destId="{88E67402-5C5C-E94A-BB23-C1EAF6F30117}" srcOrd="1" destOrd="0" parTransId="{1EB6566A-321F-D642-9866-4438C0DC29D7}" sibTransId="{5D468DD1-3BC3-0745-9B7F-CC490AD6AC33}"/>
    <dgm:cxn modelId="{EA76E5B5-653D-AF4E-822E-FCAC51C688B2}" srcId="{B6E7F286-0443-2749-A7E9-B54B7CB35FF8}" destId="{9023697F-2208-694A-A0A9-D301DDB2EC9B}" srcOrd="0" destOrd="0" parTransId="{3D41EFD7-5A76-FC4F-ACFC-64C3DE622FE6}" sibTransId="{875446C0-1ABB-DE40-9C60-63CAD5406B64}"/>
    <dgm:cxn modelId="{00635D5C-D54F-E645-9C0B-C77A2D6B3CA8}" type="presOf" srcId="{AB83A491-8FA5-2048-AE61-23DDD2B62164}" destId="{A7BA38EA-08F3-B343-8008-098628F11783}" srcOrd="0" destOrd="0" presId="urn:microsoft.com/office/officeart/2005/8/layout/hierarchy3"/>
    <dgm:cxn modelId="{9B8C6FD8-66FD-7541-9260-743E7497EBBF}" type="presOf" srcId="{8A1BA8EA-6629-1C4D-93A9-EE74ABE653DC}" destId="{1B865538-709E-AA4C-BCD8-D0817E6DFD76}" srcOrd="0" destOrd="0" presId="urn:microsoft.com/office/officeart/2005/8/layout/hierarchy3"/>
    <dgm:cxn modelId="{32FCA9F9-ACC2-9242-A273-54512A3EA034}" type="presOf" srcId="{88E67402-5C5C-E94A-BB23-C1EAF6F30117}" destId="{CABA2B70-6823-D543-ADFB-65E18E1247F7}" srcOrd="0" destOrd="0" presId="urn:microsoft.com/office/officeart/2005/8/layout/hierarchy3"/>
    <dgm:cxn modelId="{E909077D-2254-8D4B-A7B4-16F2DE706E07}" type="presOf" srcId="{D9AFF0AC-D5BA-C046-9B17-B42FDA5F03FE}" destId="{AFDA6915-4A87-534A-BE44-C2766C170744}" srcOrd="0" destOrd="0" presId="urn:microsoft.com/office/officeart/2005/8/layout/hierarchy3"/>
    <dgm:cxn modelId="{C9338AE2-7ABE-E649-A560-48FF1217093E}" srcId="{D9AFF0AC-D5BA-C046-9B17-B42FDA5F03FE}" destId="{8A1BA8EA-6629-1C4D-93A9-EE74ABE653DC}" srcOrd="0" destOrd="0" parTransId="{73083DB0-7E13-4A42-841C-1BD1885FA14E}" sibTransId="{E4172F93-17A6-9D4B-9C94-41DAF4BC8CF4}"/>
    <dgm:cxn modelId="{0FA319D6-5DF5-1D42-991D-E6CBD6612565}" type="presOf" srcId="{73083DB0-7E13-4A42-841C-1BD1885FA14E}" destId="{A5718D78-C748-8849-BEA6-2AE88B5CEFC9}" srcOrd="0" destOrd="0" presId="urn:microsoft.com/office/officeart/2005/8/layout/hierarchy3"/>
    <dgm:cxn modelId="{16F1BE76-40C4-0D4B-8B19-5F4561DD5A02}" srcId="{B6E7F286-0443-2749-A7E9-B54B7CB35FF8}" destId="{AB83A491-8FA5-2048-AE61-23DDD2B62164}" srcOrd="1" destOrd="0" parTransId="{31F5A6C7-0C59-5144-9EE8-8BD1EEF06FD1}" sibTransId="{DFCE31BE-ED80-F04D-A15E-8796438FD0C2}"/>
    <dgm:cxn modelId="{48DAFF8B-1037-7D43-97A8-5C7411486FC5}" type="presOf" srcId="{9023697F-2208-694A-A0A9-D301DDB2EC9B}" destId="{A80BE62C-CD39-F443-AEFA-B6AE28B2566F}" srcOrd="0" destOrd="0" presId="urn:microsoft.com/office/officeart/2005/8/layout/hierarchy3"/>
    <dgm:cxn modelId="{9A3CF8A9-E042-404E-A2CC-61590BDDAA1E}" srcId="{C71696A7-CD7A-4247-9CD1-D3F3204D75DE}" destId="{B6E7F286-0443-2749-A7E9-B54B7CB35FF8}" srcOrd="1" destOrd="0" parTransId="{920BC48A-0E9D-F34A-B13F-810002572744}" sibTransId="{C881F852-A4BF-2943-B9C3-C933ABFD7DD3}"/>
    <dgm:cxn modelId="{1AD01172-49CB-9E47-A3B7-9275F0FEB5CE}" type="presOf" srcId="{3D41EFD7-5A76-FC4F-ACFC-64C3DE622FE6}" destId="{5572AB6D-6D43-B745-B2E1-EDAE1A6B81EA}" srcOrd="0" destOrd="0" presId="urn:microsoft.com/office/officeart/2005/8/layout/hierarchy3"/>
    <dgm:cxn modelId="{2F18B768-F550-6548-94A0-43CFB1EF786C}" type="presOf" srcId="{31F5A6C7-0C59-5144-9EE8-8BD1EEF06FD1}" destId="{54F451D8-1619-314B-A48E-053295AD6C28}" srcOrd="0" destOrd="0" presId="urn:microsoft.com/office/officeart/2005/8/layout/hierarchy3"/>
    <dgm:cxn modelId="{D81A4B73-379F-DA4B-B2BF-904DDC3943B6}" srcId="{C71696A7-CD7A-4247-9CD1-D3F3204D75DE}" destId="{D9AFF0AC-D5BA-C046-9B17-B42FDA5F03FE}" srcOrd="0" destOrd="0" parTransId="{5BBA0142-586C-6246-B622-8783A78701FA}" sibTransId="{6D17C2B4-6595-D14F-BD31-31B65229E90D}"/>
    <dgm:cxn modelId="{B2BBFDDE-61EB-4945-BE11-F3F53D670D47}" type="presOf" srcId="{D9AFF0AC-D5BA-C046-9B17-B42FDA5F03FE}" destId="{57A0F548-7AE0-D14C-97C7-BD3177A4E6BF}" srcOrd="1" destOrd="0" presId="urn:microsoft.com/office/officeart/2005/8/layout/hierarchy3"/>
    <dgm:cxn modelId="{BA513432-2CBC-4E40-9968-ABA6706417CE}" type="presOf" srcId="{1EB6566A-321F-D642-9866-4438C0DC29D7}" destId="{6FF74ACF-5829-D843-B955-FF2D4DBE8213}" srcOrd="0" destOrd="0" presId="urn:microsoft.com/office/officeart/2005/8/layout/hierarchy3"/>
    <dgm:cxn modelId="{436F0967-CE2E-0A44-A87B-E86158D03879}" type="presOf" srcId="{B6E7F286-0443-2749-A7E9-B54B7CB35FF8}" destId="{D70A26BA-33E5-DF48-9BAB-F0ABA5D6FCCA}" srcOrd="0" destOrd="0" presId="urn:microsoft.com/office/officeart/2005/8/layout/hierarchy3"/>
    <dgm:cxn modelId="{77406A55-A062-3F49-8E0A-3C875E9562B0}" type="presOf" srcId="{C71696A7-CD7A-4247-9CD1-D3F3204D75DE}" destId="{4C3C8B26-1805-EE46-95B0-C45DBB59980F}" srcOrd="0" destOrd="0" presId="urn:microsoft.com/office/officeart/2005/8/layout/hierarchy3"/>
    <dgm:cxn modelId="{F16BB93F-2F58-9B44-ADB7-588A6B3714E6}" type="presOf" srcId="{B6E7F286-0443-2749-A7E9-B54B7CB35FF8}" destId="{4F5A37D2-D5C6-B247-A6C4-CD74ACD2EB35}" srcOrd="1" destOrd="0" presId="urn:microsoft.com/office/officeart/2005/8/layout/hierarchy3"/>
    <dgm:cxn modelId="{ECF6DD7A-F3D2-514F-90DD-642464BD3E7F}" type="presParOf" srcId="{4C3C8B26-1805-EE46-95B0-C45DBB59980F}" destId="{81C86D33-418D-CA49-8F93-F7F7292FD59D}" srcOrd="0" destOrd="0" presId="urn:microsoft.com/office/officeart/2005/8/layout/hierarchy3"/>
    <dgm:cxn modelId="{9725274F-B50A-F341-BECC-C22F5DDA8EE7}" type="presParOf" srcId="{81C86D33-418D-CA49-8F93-F7F7292FD59D}" destId="{2ECAB227-5D40-3441-A180-01F744F03CCE}" srcOrd="0" destOrd="0" presId="urn:microsoft.com/office/officeart/2005/8/layout/hierarchy3"/>
    <dgm:cxn modelId="{208479CA-80AB-5B4D-BB51-814B56FE7333}" type="presParOf" srcId="{2ECAB227-5D40-3441-A180-01F744F03CCE}" destId="{AFDA6915-4A87-534A-BE44-C2766C170744}" srcOrd="0" destOrd="0" presId="urn:microsoft.com/office/officeart/2005/8/layout/hierarchy3"/>
    <dgm:cxn modelId="{952B941D-5C70-1046-AB63-A4F9FFE32FC3}" type="presParOf" srcId="{2ECAB227-5D40-3441-A180-01F744F03CCE}" destId="{57A0F548-7AE0-D14C-97C7-BD3177A4E6BF}" srcOrd="1" destOrd="0" presId="urn:microsoft.com/office/officeart/2005/8/layout/hierarchy3"/>
    <dgm:cxn modelId="{E751BEE0-72BB-9E4A-A980-186EB13D5AD7}" type="presParOf" srcId="{81C86D33-418D-CA49-8F93-F7F7292FD59D}" destId="{18CFF9BF-269F-A445-8EE6-70B2E71E04A3}" srcOrd="1" destOrd="0" presId="urn:microsoft.com/office/officeart/2005/8/layout/hierarchy3"/>
    <dgm:cxn modelId="{D2B2EE72-754B-DF40-BB7F-9CE30237A3F2}" type="presParOf" srcId="{18CFF9BF-269F-A445-8EE6-70B2E71E04A3}" destId="{A5718D78-C748-8849-BEA6-2AE88B5CEFC9}" srcOrd="0" destOrd="0" presId="urn:microsoft.com/office/officeart/2005/8/layout/hierarchy3"/>
    <dgm:cxn modelId="{B9BE2224-EA35-9846-9F98-1F4EE8379BDD}" type="presParOf" srcId="{18CFF9BF-269F-A445-8EE6-70B2E71E04A3}" destId="{1B865538-709E-AA4C-BCD8-D0817E6DFD76}" srcOrd="1" destOrd="0" presId="urn:microsoft.com/office/officeart/2005/8/layout/hierarchy3"/>
    <dgm:cxn modelId="{AC1AC395-9117-4B4F-894D-30606F4FC339}" type="presParOf" srcId="{18CFF9BF-269F-A445-8EE6-70B2E71E04A3}" destId="{6FF74ACF-5829-D843-B955-FF2D4DBE8213}" srcOrd="2" destOrd="0" presId="urn:microsoft.com/office/officeart/2005/8/layout/hierarchy3"/>
    <dgm:cxn modelId="{1E3F6AF9-00A7-C541-9376-50FD02407BE6}" type="presParOf" srcId="{18CFF9BF-269F-A445-8EE6-70B2E71E04A3}" destId="{CABA2B70-6823-D543-ADFB-65E18E1247F7}" srcOrd="3" destOrd="0" presId="urn:microsoft.com/office/officeart/2005/8/layout/hierarchy3"/>
    <dgm:cxn modelId="{EE8C967B-F18A-0045-BE57-D0BE3E540BE5}" type="presParOf" srcId="{4C3C8B26-1805-EE46-95B0-C45DBB59980F}" destId="{C89AEAA2-BB42-0645-8C04-BA3C4651004C}" srcOrd="1" destOrd="0" presId="urn:microsoft.com/office/officeart/2005/8/layout/hierarchy3"/>
    <dgm:cxn modelId="{C9965860-F2CF-CC40-B2F5-211A556D89CD}" type="presParOf" srcId="{C89AEAA2-BB42-0645-8C04-BA3C4651004C}" destId="{BB059D93-E050-C043-BA8C-550DFC95F63D}" srcOrd="0" destOrd="0" presId="urn:microsoft.com/office/officeart/2005/8/layout/hierarchy3"/>
    <dgm:cxn modelId="{841C7A43-F2C7-2942-B10F-F9F4DB138627}" type="presParOf" srcId="{BB059D93-E050-C043-BA8C-550DFC95F63D}" destId="{D70A26BA-33E5-DF48-9BAB-F0ABA5D6FCCA}" srcOrd="0" destOrd="0" presId="urn:microsoft.com/office/officeart/2005/8/layout/hierarchy3"/>
    <dgm:cxn modelId="{211E6A34-F8B9-DB42-8F09-47C2BEAC4206}" type="presParOf" srcId="{BB059D93-E050-C043-BA8C-550DFC95F63D}" destId="{4F5A37D2-D5C6-B247-A6C4-CD74ACD2EB35}" srcOrd="1" destOrd="0" presId="urn:microsoft.com/office/officeart/2005/8/layout/hierarchy3"/>
    <dgm:cxn modelId="{086EDA2F-1D27-6945-AF04-B60DC93A850F}" type="presParOf" srcId="{C89AEAA2-BB42-0645-8C04-BA3C4651004C}" destId="{F9ECF513-55B0-F548-8D0C-686D700A53FB}" srcOrd="1" destOrd="0" presId="urn:microsoft.com/office/officeart/2005/8/layout/hierarchy3"/>
    <dgm:cxn modelId="{08FCD3FF-8EC5-774E-831C-E093E15F412B}" type="presParOf" srcId="{F9ECF513-55B0-F548-8D0C-686D700A53FB}" destId="{5572AB6D-6D43-B745-B2E1-EDAE1A6B81EA}" srcOrd="0" destOrd="0" presId="urn:microsoft.com/office/officeart/2005/8/layout/hierarchy3"/>
    <dgm:cxn modelId="{5BE50300-3DD0-5842-927B-8282ED783185}" type="presParOf" srcId="{F9ECF513-55B0-F548-8D0C-686D700A53FB}" destId="{A80BE62C-CD39-F443-AEFA-B6AE28B2566F}" srcOrd="1" destOrd="0" presId="urn:microsoft.com/office/officeart/2005/8/layout/hierarchy3"/>
    <dgm:cxn modelId="{EEE8B9E2-A760-5B45-9427-DA8D239C273C}" type="presParOf" srcId="{F9ECF513-55B0-F548-8D0C-686D700A53FB}" destId="{54F451D8-1619-314B-A48E-053295AD6C28}" srcOrd="2" destOrd="0" presId="urn:microsoft.com/office/officeart/2005/8/layout/hierarchy3"/>
    <dgm:cxn modelId="{0E2EF5BC-ECB3-1D45-B4FF-5C045966802F}" type="presParOf" srcId="{F9ECF513-55B0-F548-8D0C-686D700A53FB}" destId="{A7BA38EA-08F3-B343-8008-098628F1178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DA97CB-4FEF-FB41-BC1F-ECAC407E573F}" type="doc">
      <dgm:prSet loTypeId="urn:microsoft.com/office/officeart/2005/8/layout/hProcess4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CC39A8-A205-8F46-B0B6-97F58E56C42D}">
      <dgm:prSet phldrT="[Text]"/>
      <dgm:spPr>
        <a:solidFill>
          <a:srgbClr val="000000"/>
        </a:solidFill>
      </dgm:spPr>
      <dgm:t>
        <a:bodyPr/>
        <a:lstStyle/>
        <a:p>
          <a:r>
            <a:rPr lang="en-US" dirty="0" smtClean="0"/>
            <a:t>OJT-I</a:t>
          </a:r>
          <a:endParaRPr lang="en-US" dirty="0"/>
        </a:p>
      </dgm:t>
    </dgm:pt>
    <dgm:pt modelId="{B6E5ACD0-BE65-CE45-A02C-58B1D66A3FDF}" type="parTrans" cxnId="{764D3387-00F0-074F-83DF-80D05CD3A246}">
      <dgm:prSet/>
      <dgm:spPr/>
      <dgm:t>
        <a:bodyPr/>
        <a:lstStyle/>
        <a:p>
          <a:endParaRPr lang="en-US"/>
        </a:p>
      </dgm:t>
    </dgm:pt>
    <dgm:pt modelId="{B28AAEFD-5E44-D847-86ED-DA5EAE2D5EE3}" type="sibTrans" cxnId="{764D3387-00F0-074F-83DF-80D05CD3A246}">
      <dgm:prSet/>
      <dgm:spPr/>
      <dgm:t>
        <a:bodyPr/>
        <a:lstStyle/>
        <a:p>
          <a:endParaRPr lang="en-US"/>
        </a:p>
      </dgm:t>
    </dgm:pt>
    <dgm:pt modelId="{AB3670D0-375F-2C45-861E-DDA6662F87D8}">
      <dgm:prSet phldrT="[Text]"/>
      <dgm:spPr/>
      <dgm:t>
        <a:bodyPr/>
        <a:lstStyle/>
        <a:p>
          <a:r>
            <a:rPr lang="en-US" sz="1700" dirty="0" smtClean="0"/>
            <a:t>25 JP</a:t>
          </a:r>
          <a:endParaRPr lang="en-US" sz="1700" dirty="0"/>
        </a:p>
      </dgm:t>
    </dgm:pt>
    <dgm:pt modelId="{817C2A84-F2ED-8A41-8B91-267D9F0EC607}" type="parTrans" cxnId="{D3969D45-96E7-D646-81BC-67B8CAC4F948}">
      <dgm:prSet/>
      <dgm:spPr/>
      <dgm:t>
        <a:bodyPr/>
        <a:lstStyle/>
        <a:p>
          <a:endParaRPr lang="en-US"/>
        </a:p>
      </dgm:t>
    </dgm:pt>
    <dgm:pt modelId="{FF1131C6-CFF0-974A-99F2-E335BFCDF8B0}" type="sibTrans" cxnId="{D3969D45-96E7-D646-81BC-67B8CAC4F948}">
      <dgm:prSet/>
      <dgm:spPr/>
      <dgm:t>
        <a:bodyPr/>
        <a:lstStyle/>
        <a:p>
          <a:endParaRPr lang="en-US"/>
        </a:p>
      </dgm:t>
    </dgm:pt>
    <dgm:pt modelId="{40566476-702B-9742-B07D-692DA6483F26}">
      <dgm:prSet phldrT="[Text]" custT="1"/>
      <dgm:spPr/>
      <dgm:t>
        <a:bodyPr/>
        <a:lstStyle/>
        <a:p>
          <a:r>
            <a:rPr lang="en-US" sz="1600" dirty="0" smtClean="0"/>
            <a:t>Paling lama 12 </a:t>
          </a:r>
          <a:r>
            <a:rPr lang="en-US" sz="1600" dirty="0" err="1" smtClean="0"/>
            <a:t>hari</a:t>
          </a:r>
          <a:endParaRPr lang="en-US" sz="1600" dirty="0"/>
        </a:p>
      </dgm:t>
    </dgm:pt>
    <dgm:pt modelId="{CF8F6AA5-7E68-5D44-9992-0583E9DDE8DD}" type="parTrans" cxnId="{CF70A506-1B3C-3140-8CF9-FB3DA80795AE}">
      <dgm:prSet/>
      <dgm:spPr/>
      <dgm:t>
        <a:bodyPr/>
        <a:lstStyle/>
        <a:p>
          <a:endParaRPr lang="en-US"/>
        </a:p>
      </dgm:t>
    </dgm:pt>
    <dgm:pt modelId="{38D86F7B-1D2D-2448-BAA0-039CC63586F0}" type="sibTrans" cxnId="{CF70A506-1B3C-3140-8CF9-FB3DA80795AE}">
      <dgm:prSet/>
      <dgm:spPr/>
      <dgm:t>
        <a:bodyPr/>
        <a:lstStyle/>
        <a:p>
          <a:endParaRPr lang="en-US"/>
        </a:p>
      </dgm:t>
    </dgm:pt>
    <dgm:pt modelId="{C16E73E1-C1D1-7F41-BBCE-19355F28B61D}">
      <dgm:prSet phldrT="[Text]"/>
      <dgm:spPr>
        <a:solidFill>
          <a:srgbClr val="000000"/>
        </a:solidFill>
      </dgm:spPr>
      <dgm:t>
        <a:bodyPr/>
        <a:lstStyle/>
        <a:p>
          <a:r>
            <a:rPr lang="en-US" dirty="0" smtClean="0"/>
            <a:t>IJT</a:t>
          </a:r>
          <a:endParaRPr lang="en-US" dirty="0"/>
        </a:p>
      </dgm:t>
    </dgm:pt>
    <dgm:pt modelId="{BE5EE588-51F0-0247-BF7A-5DE31426FCAC}" type="parTrans" cxnId="{6B618EAA-BC32-E448-B1F2-45BB0CA13682}">
      <dgm:prSet/>
      <dgm:spPr/>
      <dgm:t>
        <a:bodyPr/>
        <a:lstStyle/>
        <a:p>
          <a:endParaRPr lang="en-US"/>
        </a:p>
      </dgm:t>
    </dgm:pt>
    <dgm:pt modelId="{D1B1B526-B351-7F42-B232-DC7333F9FC6F}" type="sibTrans" cxnId="{6B618EAA-BC32-E448-B1F2-45BB0CA13682}">
      <dgm:prSet/>
      <dgm:spPr/>
      <dgm:t>
        <a:bodyPr/>
        <a:lstStyle/>
        <a:p>
          <a:endParaRPr lang="en-US"/>
        </a:p>
      </dgm:t>
    </dgm:pt>
    <dgm:pt modelId="{226A16D0-9B77-8B4B-8D48-391EFC332AB1}">
      <dgm:prSet phldrT="[Text]"/>
      <dgm:spPr/>
      <dgm:t>
        <a:bodyPr/>
        <a:lstStyle/>
        <a:p>
          <a:r>
            <a:rPr lang="en-US" dirty="0" smtClean="0"/>
            <a:t>61 JP</a:t>
          </a:r>
          <a:endParaRPr lang="en-US" dirty="0"/>
        </a:p>
      </dgm:t>
    </dgm:pt>
    <dgm:pt modelId="{DB60C326-C64B-FB45-8DC2-6D6DD177835D}" type="parTrans" cxnId="{948F6FFD-8B18-7840-BFDC-BB338E0BE42A}">
      <dgm:prSet/>
      <dgm:spPr/>
      <dgm:t>
        <a:bodyPr/>
        <a:lstStyle/>
        <a:p>
          <a:endParaRPr lang="en-US"/>
        </a:p>
      </dgm:t>
    </dgm:pt>
    <dgm:pt modelId="{64EA8B5F-C49C-874C-B15B-29B0AC55D185}" type="sibTrans" cxnId="{948F6FFD-8B18-7840-BFDC-BB338E0BE42A}">
      <dgm:prSet/>
      <dgm:spPr/>
      <dgm:t>
        <a:bodyPr/>
        <a:lstStyle/>
        <a:p>
          <a:endParaRPr lang="en-US"/>
        </a:p>
      </dgm:t>
    </dgm:pt>
    <dgm:pt modelId="{B7E8C2CB-4F88-7741-8808-47236BE2C9CE}">
      <dgm:prSet phldrT="[Text]"/>
      <dgm:spPr/>
      <dgm:t>
        <a:bodyPr/>
        <a:lstStyle/>
        <a:p>
          <a:r>
            <a:rPr lang="en-US" dirty="0" smtClean="0"/>
            <a:t>6-7 </a:t>
          </a:r>
          <a:r>
            <a:rPr lang="en-US" dirty="0" err="1" smtClean="0"/>
            <a:t>hari</a:t>
          </a:r>
          <a:endParaRPr lang="en-US" dirty="0"/>
        </a:p>
      </dgm:t>
    </dgm:pt>
    <dgm:pt modelId="{14FC20BA-0112-3C47-AC56-F5B7C16A4791}" type="parTrans" cxnId="{D8E869A2-CADE-EF41-A6CD-C0EE07DCF445}">
      <dgm:prSet/>
      <dgm:spPr/>
      <dgm:t>
        <a:bodyPr/>
        <a:lstStyle/>
        <a:p>
          <a:endParaRPr lang="en-US"/>
        </a:p>
      </dgm:t>
    </dgm:pt>
    <dgm:pt modelId="{15C1FE47-7BDA-3247-A6D4-211B31C1AA90}" type="sibTrans" cxnId="{D8E869A2-CADE-EF41-A6CD-C0EE07DCF445}">
      <dgm:prSet/>
      <dgm:spPr/>
      <dgm:t>
        <a:bodyPr/>
        <a:lstStyle/>
        <a:p>
          <a:endParaRPr lang="en-US"/>
        </a:p>
      </dgm:t>
    </dgm:pt>
    <dgm:pt modelId="{61158E98-39D0-9C40-A038-45873CA6E722}">
      <dgm:prSet phldrT="[Text]"/>
      <dgm:spPr>
        <a:solidFill>
          <a:srgbClr val="000000"/>
        </a:solidFill>
      </dgm:spPr>
      <dgm:t>
        <a:bodyPr/>
        <a:lstStyle/>
        <a:p>
          <a:r>
            <a:rPr lang="en-US" dirty="0" smtClean="0"/>
            <a:t>OJT-II</a:t>
          </a:r>
          <a:endParaRPr lang="en-US" dirty="0"/>
        </a:p>
      </dgm:t>
    </dgm:pt>
    <dgm:pt modelId="{14B02A62-3F4E-4C41-BB06-BAA95728DA61}" type="parTrans" cxnId="{A0D44CDA-35CE-E24C-9E4B-EAEAD26110C8}">
      <dgm:prSet/>
      <dgm:spPr/>
      <dgm:t>
        <a:bodyPr/>
        <a:lstStyle/>
        <a:p>
          <a:endParaRPr lang="en-US"/>
        </a:p>
      </dgm:t>
    </dgm:pt>
    <dgm:pt modelId="{03DA98B5-7D00-FC4C-8CDA-90FABA2C0EE2}" type="sibTrans" cxnId="{A0D44CDA-35CE-E24C-9E4B-EAEAD26110C8}">
      <dgm:prSet/>
      <dgm:spPr/>
      <dgm:t>
        <a:bodyPr/>
        <a:lstStyle/>
        <a:p>
          <a:endParaRPr lang="en-US"/>
        </a:p>
      </dgm:t>
    </dgm:pt>
    <dgm:pt modelId="{46FD4363-EDAE-634B-9C00-0B9066A2F235}">
      <dgm:prSet phldrT="[Text]"/>
      <dgm:spPr/>
      <dgm:t>
        <a:bodyPr/>
        <a:lstStyle/>
        <a:p>
          <a:r>
            <a:rPr lang="en-US" sz="1700" dirty="0" smtClean="0"/>
            <a:t>75 JP</a:t>
          </a:r>
          <a:endParaRPr lang="en-US" sz="1700" dirty="0"/>
        </a:p>
      </dgm:t>
    </dgm:pt>
    <dgm:pt modelId="{EB2AAB6A-A44F-794A-B7B8-581A9105FF32}" type="parTrans" cxnId="{91906DA4-EA79-7144-863A-25888A7C7D05}">
      <dgm:prSet/>
      <dgm:spPr/>
      <dgm:t>
        <a:bodyPr/>
        <a:lstStyle/>
        <a:p>
          <a:endParaRPr lang="en-US"/>
        </a:p>
      </dgm:t>
    </dgm:pt>
    <dgm:pt modelId="{49618D79-2859-584F-A194-7B9B47B470F3}" type="sibTrans" cxnId="{91906DA4-EA79-7144-863A-25888A7C7D05}">
      <dgm:prSet/>
      <dgm:spPr/>
      <dgm:t>
        <a:bodyPr/>
        <a:lstStyle/>
        <a:p>
          <a:endParaRPr lang="en-US"/>
        </a:p>
      </dgm:t>
    </dgm:pt>
    <dgm:pt modelId="{6B131DAC-832A-E54C-8797-A10D710F6842}">
      <dgm:prSet phldrT="[Text]" custT="1"/>
      <dgm:spPr/>
      <dgm:t>
        <a:bodyPr/>
        <a:lstStyle/>
        <a:p>
          <a:r>
            <a:rPr lang="en-US" sz="1600" dirty="0" smtClean="0"/>
            <a:t>Paling lama 38 </a:t>
          </a:r>
          <a:r>
            <a:rPr lang="en-US" sz="1600" dirty="0" err="1" smtClean="0"/>
            <a:t>hari</a:t>
          </a:r>
          <a:endParaRPr lang="en-US" sz="1600" dirty="0"/>
        </a:p>
      </dgm:t>
    </dgm:pt>
    <dgm:pt modelId="{6356E615-BE4D-574A-BE6A-A3B94B71D936}" type="parTrans" cxnId="{CA0288C0-2786-034B-A7BB-E936448EBE0E}">
      <dgm:prSet/>
      <dgm:spPr/>
      <dgm:t>
        <a:bodyPr/>
        <a:lstStyle/>
        <a:p>
          <a:endParaRPr lang="en-US"/>
        </a:p>
      </dgm:t>
    </dgm:pt>
    <dgm:pt modelId="{D430F5C5-A1F4-9A4D-86D8-4EA825F8D4E4}" type="sibTrans" cxnId="{CA0288C0-2786-034B-A7BB-E936448EBE0E}">
      <dgm:prSet/>
      <dgm:spPr/>
      <dgm:t>
        <a:bodyPr/>
        <a:lstStyle/>
        <a:p>
          <a:endParaRPr lang="en-US"/>
        </a:p>
      </dgm:t>
    </dgm:pt>
    <dgm:pt modelId="{A0E6405E-ADF6-BE4D-9457-BE9F1AB2ADF1}" type="pres">
      <dgm:prSet presAssocID="{8BDA97CB-4FEF-FB41-BC1F-ECAC407E57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1D04B6-3174-0A40-BEFE-BAF28D0C046B}" type="pres">
      <dgm:prSet presAssocID="{8BDA97CB-4FEF-FB41-BC1F-ECAC407E573F}" presName="tSp" presStyleCnt="0"/>
      <dgm:spPr/>
    </dgm:pt>
    <dgm:pt modelId="{AC34B89A-6D4C-6B48-89EB-F00800FD99E6}" type="pres">
      <dgm:prSet presAssocID="{8BDA97CB-4FEF-FB41-BC1F-ECAC407E573F}" presName="bSp" presStyleCnt="0"/>
      <dgm:spPr/>
    </dgm:pt>
    <dgm:pt modelId="{013CB62E-1253-7049-9837-7784994F518D}" type="pres">
      <dgm:prSet presAssocID="{8BDA97CB-4FEF-FB41-BC1F-ECAC407E573F}" presName="process" presStyleCnt="0"/>
      <dgm:spPr/>
    </dgm:pt>
    <dgm:pt modelId="{C981F1EC-56F8-894F-AEC2-0ADC5D7BFBE1}" type="pres">
      <dgm:prSet presAssocID="{48CC39A8-A205-8F46-B0B6-97F58E56C42D}" presName="composite1" presStyleCnt="0"/>
      <dgm:spPr/>
    </dgm:pt>
    <dgm:pt modelId="{CFDE3813-CE54-004E-98E1-AA3C7F94EDEF}" type="pres">
      <dgm:prSet presAssocID="{48CC39A8-A205-8F46-B0B6-97F58E56C42D}" presName="dummyNode1" presStyleLbl="node1" presStyleIdx="0" presStyleCnt="3"/>
      <dgm:spPr/>
    </dgm:pt>
    <dgm:pt modelId="{EB9E2FEB-6129-2D42-9C62-A08159ACC10A}" type="pres">
      <dgm:prSet presAssocID="{48CC39A8-A205-8F46-B0B6-97F58E56C42D}" presName="childNode1" presStyleLbl="bgAcc1" presStyleIdx="0" presStyleCnt="3" custScaleX="146410" custLinFactNeighborX="-14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E40E7-9DD9-564A-BF0B-5A758C3C1E70}" type="pres">
      <dgm:prSet presAssocID="{48CC39A8-A205-8F46-B0B6-97F58E56C42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16B4A-A4E0-9A42-9D3D-71EC21BEB3E7}" type="pres">
      <dgm:prSet presAssocID="{48CC39A8-A205-8F46-B0B6-97F58E56C42D}" presName="parentNode1" presStyleLbl="node1" presStyleIdx="0" presStyleCnt="3" custLinFactNeighborX="-269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9FB7F-4CF7-9941-AA15-C89AEAC5746C}" type="pres">
      <dgm:prSet presAssocID="{48CC39A8-A205-8F46-B0B6-97F58E56C42D}" presName="connSite1" presStyleCnt="0"/>
      <dgm:spPr/>
    </dgm:pt>
    <dgm:pt modelId="{9CEA8D3B-376F-EB4C-B61B-11DA1FDF0432}" type="pres">
      <dgm:prSet presAssocID="{B28AAEFD-5E44-D847-86ED-DA5EAE2D5EE3}" presName="Name9" presStyleLbl="sibTrans2D1" presStyleIdx="0" presStyleCnt="2" custLinFactNeighborY="-14527"/>
      <dgm:spPr/>
      <dgm:t>
        <a:bodyPr/>
        <a:lstStyle/>
        <a:p>
          <a:endParaRPr lang="en-US"/>
        </a:p>
      </dgm:t>
    </dgm:pt>
    <dgm:pt modelId="{A2A5E875-37DE-5346-904B-0757C297B7A1}" type="pres">
      <dgm:prSet presAssocID="{C16E73E1-C1D1-7F41-BBCE-19355F28B61D}" presName="composite2" presStyleCnt="0"/>
      <dgm:spPr/>
    </dgm:pt>
    <dgm:pt modelId="{FC854849-1A2D-1F4C-BD1A-44A7DE30BA06}" type="pres">
      <dgm:prSet presAssocID="{C16E73E1-C1D1-7F41-BBCE-19355F28B61D}" presName="dummyNode2" presStyleLbl="node1" presStyleIdx="0" presStyleCnt="3"/>
      <dgm:spPr/>
    </dgm:pt>
    <dgm:pt modelId="{DB8CEE52-D816-E747-A5CC-CE3D083581C5}" type="pres">
      <dgm:prSet presAssocID="{C16E73E1-C1D1-7F41-BBCE-19355F28B61D}" presName="childNode2" presStyleLbl="bgAcc1" presStyleIdx="1" presStyleCnt="3" custScaleX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F2515-2FAA-8A46-911B-CBFF857F0443}" type="pres">
      <dgm:prSet presAssocID="{C16E73E1-C1D1-7F41-BBCE-19355F28B61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3ACB0-E5BD-C645-86BA-598078DCA354}" type="pres">
      <dgm:prSet presAssocID="{C16E73E1-C1D1-7F41-BBCE-19355F28B61D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23881-D380-ED43-9A90-BF03DC27FD16}" type="pres">
      <dgm:prSet presAssocID="{C16E73E1-C1D1-7F41-BBCE-19355F28B61D}" presName="connSite2" presStyleCnt="0"/>
      <dgm:spPr/>
    </dgm:pt>
    <dgm:pt modelId="{1041F1DC-6468-E345-B6E8-B95072859915}" type="pres">
      <dgm:prSet presAssocID="{D1B1B526-B351-7F42-B232-DC7333F9FC6F}" presName="Name18" presStyleLbl="sibTrans2D1" presStyleIdx="1" presStyleCnt="2" custLinFactNeighborY="10264"/>
      <dgm:spPr/>
      <dgm:t>
        <a:bodyPr/>
        <a:lstStyle/>
        <a:p>
          <a:endParaRPr lang="en-US"/>
        </a:p>
      </dgm:t>
    </dgm:pt>
    <dgm:pt modelId="{A1FE8BA6-A7B5-074B-A0D0-38C9002FB972}" type="pres">
      <dgm:prSet presAssocID="{61158E98-39D0-9C40-A038-45873CA6E722}" presName="composite1" presStyleCnt="0"/>
      <dgm:spPr/>
    </dgm:pt>
    <dgm:pt modelId="{D096529E-988F-F046-BFAD-601ED0D98548}" type="pres">
      <dgm:prSet presAssocID="{61158E98-39D0-9C40-A038-45873CA6E722}" presName="dummyNode1" presStyleLbl="node1" presStyleIdx="1" presStyleCnt="3"/>
      <dgm:spPr/>
    </dgm:pt>
    <dgm:pt modelId="{A9DB5D58-3C00-624A-88D2-B49607C36DDA}" type="pres">
      <dgm:prSet presAssocID="{61158E98-39D0-9C40-A038-45873CA6E722}" presName="childNode1" presStyleLbl="bgAcc1" presStyleIdx="2" presStyleCnt="3" custScaleX="146410" custLinFactNeighborX="14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36C45-11C5-C14D-B2EA-181F768320CB}" type="pres">
      <dgm:prSet presAssocID="{61158E98-39D0-9C40-A038-45873CA6E72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AE71F-09EE-424F-B6FF-63A54DA099D6}" type="pres">
      <dgm:prSet presAssocID="{61158E98-39D0-9C40-A038-45873CA6E722}" presName="parentNode1" presStyleLbl="node1" presStyleIdx="2" presStyleCnt="3" custLinFactNeighborX="269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C7457-4653-E04A-BCE2-3E711CEF9395}" type="pres">
      <dgm:prSet presAssocID="{61158E98-39D0-9C40-A038-45873CA6E722}" presName="connSite1" presStyleCnt="0"/>
      <dgm:spPr/>
    </dgm:pt>
  </dgm:ptLst>
  <dgm:cxnLst>
    <dgm:cxn modelId="{E274B0CD-0B61-4A49-9EB0-58DA5CD37E1C}" type="presOf" srcId="{46FD4363-EDAE-634B-9C00-0B9066A2F235}" destId="{A9DB5D58-3C00-624A-88D2-B49607C36DDA}" srcOrd="0" destOrd="0" presId="urn:microsoft.com/office/officeart/2005/8/layout/hProcess4"/>
    <dgm:cxn modelId="{D8E869A2-CADE-EF41-A6CD-C0EE07DCF445}" srcId="{C16E73E1-C1D1-7F41-BBCE-19355F28B61D}" destId="{B7E8C2CB-4F88-7741-8808-47236BE2C9CE}" srcOrd="1" destOrd="0" parTransId="{14FC20BA-0112-3C47-AC56-F5B7C16A4791}" sibTransId="{15C1FE47-7BDA-3247-A6D4-211B31C1AA90}"/>
    <dgm:cxn modelId="{CA0288C0-2786-034B-A7BB-E936448EBE0E}" srcId="{61158E98-39D0-9C40-A038-45873CA6E722}" destId="{6B131DAC-832A-E54C-8797-A10D710F6842}" srcOrd="1" destOrd="0" parTransId="{6356E615-BE4D-574A-BE6A-A3B94B71D936}" sibTransId="{D430F5C5-A1F4-9A4D-86D8-4EA825F8D4E4}"/>
    <dgm:cxn modelId="{C16A264B-C9AB-D940-A276-978A96822D82}" type="presOf" srcId="{B7E8C2CB-4F88-7741-8808-47236BE2C9CE}" destId="{812F2515-2FAA-8A46-911B-CBFF857F0443}" srcOrd="1" destOrd="1" presId="urn:microsoft.com/office/officeart/2005/8/layout/hProcess4"/>
    <dgm:cxn modelId="{5E06121A-418E-9F48-8CF4-513772047AE4}" type="presOf" srcId="{6B131DAC-832A-E54C-8797-A10D710F6842}" destId="{A9DB5D58-3C00-624A-88D2-B49607C36DDA}" srcOrd="0" destOrd="1" presId="urn:microsoft.com/office/officeart/2005/8/layout/hProcess4"/>
    <dgm:cxn modelId="{9D15050C-671A-144E-A9A7-CB2F0DFC2D42}" type="presOf" srcId="{46FD4363-EDAE-634B-9C00-0B9066A2F235}" destId="{13936C45-11C5-C14D-B2EA-181F768320CB}" srcOrd="1" destOrd="0" presId="urn:microsoft.com/office/officeart/2005/8/layout/hProcess4"/>
    <dgm:cxn modelId="{EABDBD81-A8AA-4440-866F-0F02BD0E2A50}" type="presOf" srcId="{48CC39A8-A205-8F46-B0B6-97F58E56C42D}" destId="{15916B4A-A4E0-9A42-9D3D-71EC21BEB3E7}" srcOrd="0" destOrd="0" presId="urn:microsoft.com/office/officeart/2005/8/layout/hProcess4"/>
    <dgm:cxn modelId="{E033FB13-C4C0-E64E-96AE-59B46DE01FA1}" type="presOf" srcId="{40566476-702B-9742-B07D-692DA6483F26}" destId="{DD5E40E7-9DD9-564A-BF0B-5A758C3C1E70}" srcOrd="1" destOrd="1" presId="urn:microsoft.com/office/officeart/2005/8/layout/hProcess4"/>
    <dgm:cxn modelId="{764D3387-00F0-074F-83DF-80D05CD3A246}" srcId="{8BDA97CB-4FEF-FB41-BC1F-ECAC407E573F}" destId="{48CC39A8-A205-8F46-B0B6-97F58E56C42D}" srcOrd="0" destOrd="0" parTransId="{B6E5ACD0-BE65-CE45-A02C-58B1D66A3FDF}" sibTransId="{B28AAEFD-5E44-D847-86ED-DA5EAE2D5EE3}"/>
    <dgm:cxn modelId="{04C12955-0DD9-1F41-8550-3ABD14F5BB76}" type="presOf" srcId="{61158E98-39D0-9C40-A038-45873CA6E722}" destId="{458AE71F-09EE-424F-B6FF-63A54DA099D6}" srcOrd="0" destOrd="0" presId="urn:microsoft.com/office/officeart/2005/8/layout/hProcess4"/>
    <dgm:cxn modelId="{393729C3-BA09-D848-B86D-58EB1F19BDB9}" type="presOf" srcId="{8BDA97CB-4FEF-FB41-BC1F-ECAC407E573F}" destId="{A0E6405E-ADF6-BE4D-9457-BE9F1AB2ADF1}" srcOrd="0" destOrd="0" presId="urn:microsoft.com/office/officeart/2005/8/layout/hProcess4"/>
    <dgm:cxn modelId="{7A92EC3D-ADF1-AB4E-AEFB-168BB8877F14}" type="presOf" srcId="{226A16D0-9B77-8B4B-8D48-391EFC332AB1}" destId="{DB8CEE52-D816-E747-A5CC-CE3D083581C5}" srcOrd="0" destOrd="0" presId="urn:microsoft.com/office/officeart/2005/8/layout/hProcess4"/>
    <dgm:cxn modelId="{5EBBFD7A-5A1D-0F47-8B01-741633211973}" type="presOf" srcId="{AB3670D0-375F-2C45-861E-DDA6662F87D8}" destId="{DD5E40E7-9DD9-564A-BF0B-5A758C3C1E70}" srcOrd="1" destOrd="0" presId="urn:microsoft.com/office/officeart/2005/8/layout/hProcess4"/>
    <dgm:cxn modelId="{B7C1CF2E-F73B-2C46-991E-BD205AFEDD35}" type="presOf" srcId="{D1B1B526-B351-7F42-B232-DC7333F9FC6F}" destId="{1041F1DC-6468-E345-B6E8-B95072859915}" srcOrd="0" destOrd="0" presId="urn:microsoft.com/office/officeart/2005/8/layout/hProcess4"/>
    <dgm:cxn modelId="{B3325ACB-B49A-484D-874A-131D6F550038}" type="presOf" srcId="{C16E73E1-C1D1-7F41-BBCE-19355F28B61D}" destId="{8B43ACB0-E5BD-C645-86BA-598078DCA354}" srcOrd="0" destOrd="0" presId="urn:microsoft.com/office/officeart/2005/8/layout/hProcess4"/>
    <dgm:cxn modelId="{67A4FB75-7F50-1F49-ACB3-375EC96EB2AA}" type="presOf" srcId="{226A16D0-9B77-8B4B-8D48-391EFC332AB1}" destId="{812F2515-2FAA-8A46-911B-CBFF857F0443}" srcOrd="1" destOrd="0" presId="urn:microsoft.com/office/officeart/2005/8/layout/hProcess4"/>
    <dgm:cxn modelId="{8217804A-2B87-5D40-A0D1-E467F1F69BA9}" type="presOf" srcId="{40566476-702B-9742-B07D-692DA6483F26}" destId="{EB9E2FEB-6129-2D42-9C62-A08159ACC10A}" srcOrd="0" destOrd="1" presId="urn:microsoft.com/office/officeart/2005/8/layout/hProcess4"/>
    <dgm:cxn modelId="{948F6FFD-8B18-7840-BFDC-BB338E0BE42A}" srcId="{C16E73E1-C1D1-7F41-BBCE-19355F28B61D}" destId="{226A16D0-9B77-8B4B-8D48-391EFC332AB1}" srcOrd="0" destOrd="0" parTransId="{DB60C326-C64B-FB45-8DC2-6D6DD177835D}" sibTransId="{64EA8B5F-C49C-874C-B15B-29B0AC55D185}"/>
    <dgm:cxn modelId="{9D96D2D3-8CA7-874B-9B5D-3C915D0F1589}" type="presOf" srcId="{B7E8C2CB-4F88-7741-8808-47236BE2C9CE}" destId="{DB8CEE52-D816-E747-A5CC-CE3D083581C5}" srcOrd="0" destOrd="1" presId="urn:microsoft.com/office/officeart/2005/8/layout/hProcess4"/>
    <dgm:cxn modelId="{D3969D45-96E7-D646-81BC-67B8CAC4F948}" srcId="{48CC39A8-A205-8F46-B0B6-97F58E56C42D}" destId="{AB3670D0-375F-2C45-861E-DDA6662F87D8}" srcOrd="0" destOrd="0" parTransId="{817C2A84-F2ED-8A41-8B91-267D9F0EC607}" sibTransId="{FF1131C6-CFF0-974A-99F2-E335BFCDF8B0}"/>
    <dgm:cxn modelId="{A0D44CDA-35CE-E24C-9E4B-EAEAD26110C8}" srcId="{8BDA97CB-4FEF-FB41-BC1F-ECAC407E573F}" destId="{61158E98-39D0-9C40-A038-45873CA6E722}" srcOrd="2" destOrd="0" parTransId="{14B02A62-3F4E-4C41-BB06-BAA95728DA61}" sibTransId="{03DA98B5-7D00-FC4C-8CDA-90FABA2C0EE2}"/>
    <dgm:cxn modelId="{869B69E5-15B5-3B4A-B71E-3150BCCB27FC}" type="presOf" srcId="{AB3670D0-375F-2C45-861E-DDA6662F87D8}" destId="{EB9E2FEB-6129-2D42-9C62-A08159ACC10A}" srcOrd="0" destOrd="0" presId="urn:microsoft.com/office/officeart/2005/8/layout/hProcess4"/>
    <dgm:cxn modelId="{CF70A506-1B3C-3140-8CF9-FB3DA80795AE}" srcId="{48CC39A8-A205-8F46-B0B6-97F58E56C42D}" destId="{40566476-702B-9742-B07D-692DA6483F26}" srcOrd="1" destOrd="0" parTransId="{CF8F6AA5-7E68-5D44-9992-0583E9DDE8DD}" sibTransId="{38D86F7B-1D2D-2448-BAA0-039CC63586F0}"/>
    <dgm:cxn modelId="{91906DA4-EA79-7144-863A-25888A7C7D05}" srcId="{61158E98-39D0-9C40-A038-45873CA6E722}" destId="{46FD4363-EDAE-634B-9C00-0B9066A2F235}" srcOrd="0" destOrd="0" parTransId="{EB2AAB6A-A44F-794A-B7B8-581A9105FF32}" sibTransId="{49618D79-2859-584F-A194-7B9B47B470F3}"/>
    <dgm:cxn modelId="{6B618EAA-BC32-E448-B1F2-45BB0CA13682}" srcId="{8BDA97CB-4FEF-FB41-BC1F-ECAC407E573F}" destId="{C16E73E1-C1D1-7F41-BBCE-19355F28B61D}" srcOrd="1" destOrd="0" parTransId="{BE5EE588-51F0-0247-BF7A-5DE31426FCAC}" sibTransId="{D1B1B526-B351-7F42-B232-DC7333F9FC6F}"/>
    <dgm:cxn modelId="{544FF148-06A1-5E44-ABA2-D246E5AD3587}" type="presOf" srcId="{B28AAEFD-5E44-D847-86ED-DA5EAE2D5EE3}" destId="{9CEA8D3B-376F-EB4C-B61B-11DA1FDF0432}" srcOrd="0" destOrd="0" presId="urn:microsoft.com/office/officeart/2005/8/layout/hProcess4"/>
    <dgm:cxn modelId="{9D6BEA6A-E407-D140-BE3B-41D021825893}" type="presOf" srcId="{6B131DAC-832A-E54C-8797-A10D710F6842}" destId="{13936C45-11C5-C14D-B2EA-181F768320CB}" srcOrd="1" destOrd="1" presId="urn:microsoft.com/office/officeart/2005/8/layout/hProcess4"/>
    <dgm:cxn modelId="{559A337E-F95C-104B-AB8E-5CFE4AA09AFE}" type="presParOf" srcId="{A0E6405E-ADF6-BE4D-9457-BE9F1AB2ADF1}" destId="{D01D04B6-3174-0A40-BEFE-BAF28D0C046B}" srcOrd="0" destOrd="0" presId="urn:microsoft.com/office/officeart/2005/8/layout/hProcess4"/>
    <dgm:cxn modelId="{7CC2755F-F439-254C-BB05-39F0462131ED}" type="presParOf" srcId="{A0E6405E-ADF6-BE4D-9457-BE9F1AB2ADF1}" destId="{AC34B89A-6D4C-6B48-89EB-F00800FD99E6}" srcOrd="1" destOrd="0" presId="urn:microsoft.com/office/officeart/2005/8/layout/hProcess4"/>
    <dgm:cxn modelId="{9DF4C861-1AC6-ED45-B257-EC84D52F11B4}" type="presParOf" srcId="{A0E6405E-ADF6-BE4D-9457-BE9F1AB2ADF1}" destId="{013CB62E-1253-7049-9837-7784994F518D}" srcOrd="2" destOrd="0" presId="urn:microsoft.com/office/officeart/2005/8/layout/hProcess4"/>
    <dgm:cxn modelId="{42B92396-A112-5543-9A3C-ACD17126A138}" type="presParOf" srcId="{013CB62E-1253-7049-9837-7784994F518D}" destId="{C981F1EC-56F8-894F-AEC2-0ADC5D7BFBE1}" srcOrd="0" destOrd="0" presId="urn:microsoft.com/office/officeart/2005/8/layout/hProcess4"/>
    <dgm:cxn modelId="{4441855B-24BA-E942-90E4-93DAB4E2E308}" type="presParOf" srcId="{C981F1EC-56F8-894F-AEC2-0ADC5D7BFBE1}" destId="{CFDE3813-CE54-004E-98E1-AA3C7F94EDEF}" srcOrd="0" destOrd="0" presId="urn:microsoft.com/office/officeart/2005/8/layout/hProcess4"/>
    <dgm:cxn modelId="{2D651DF5-8143-8043-8880-10D17E149DD1}" type="presParOf" srcId="{C981F1EC-56F8-894F-AEC2-0ADC5D7BFBE1}" destId="{EB9E2FEB-6129-2D42-9C62-A08159ACC10A}" srcOrd="1" destOrd="0" presId="urn:microsoft.com/office/officeart/2005/8/layout/hProcess4"/>
    <dgm:cxn modelId="{49E3DF55-025D-6E47-B0E1-00D30722390A}" type="presParOf" srcId="{C981F1EC-56F8-894F-AEC2-0ADC5D7BFBE1}" destId="{DD5E40E7-9DD9-564A-BF0B-5A758C3C1E70}" srcOrd="2" destOrd="0" presId="urn:microsoft.com/office/officeart/2005/8/layout/hProcess4"/>
    <dgm:cxn modelId="{3DA04353-24EE-E143-AF10-B329145F24B5}" type="presParOf" srcId="{C981F1EC-56F8-894F-AEC2-0ADC5D7BFBE1}" destId="{15916B4A-A4E0-9A42-9D3D-71EC21BEB3E7}" srcOrd="3" destOrd="0" presId="urn:microsoft.com/office/officeart/2005/8/layout/hProcess4"/>
    <dgm:cxn modelId="{7C452652-E4E1-6F49-AA77-2C7A13FE13DC}" type="presParOf" srcId="{C981F1EC-56F8-894F-AEC2-0ADC5D7BFBE1}" destId="{7749FB7F-4CF7-9941-AA15-C89AEAC5746C}" srcOrd="4" destOrd="0" presId="urn:microsoft.com/office/officeart/2005/8/layout/hProcess4"/>
    <dgm:cxn modelId="{01D8FD05-DD4E-E64F-BD91-BD2DF8D21312}" type="presParOf" srcId="{013CB62E-1253-7049-9837-7784994F518D}" destId="{9CEA8D3B-376F-EB4C-B61B-11DA1FDF0432}" srcOrd="1" destOrd="0" presId="urn:microsoft.com/office/officeart/2005/8/layout/hProcess4"/>
    <dgm:cxn modelId="{F9E9D4F2-BECA-3F48-AEB5-018771400609}" type="presParOf" srcId="{013CB62E-1253-7049-9837-7784994F518D}" destId="{A2A5E875-37DE-5346-904B-0757C297B7A1}" srcOrd="2" destOrd="0" presId="urn:microsoft.com/office/officeart/2005/8/layout/hProcess4"/>
    <dgm:cxn modelId="{A63DFA7A-191D-9740-96EC-5CDE6FDB6071}" type="presParOf" srcId="{A2A5E875-37DE-5346-904B-0757C297B7A1}" destId="{FC854849-1A2D-1F4C-BD1A-44A7DE30BA06}" srcOrd="0" destOrd="0" presId="urn:microsoft.com/office/officeart/2005/8/layout/hProcess4"/>
    <dgm:cxn modelId="{82B38421-6CD4-0B4B-BDE9-E6F0D02C44B0}" type="presParOf" srcId="{A2A5E875-37DE-5346-904B-0757C297B7A1}" destId="{DB8CEE52-D816-E747-A5CC-CE3D083581C5}" srcOrd="1" destOrd="0" presId="urn:microsoft.com/office/officeart/2005/8/layout/hProcess4"/>
    <dgm:cxn modelId="{9ED28FEC-9B3C-2345-8B8C-D2C775F5D171}" type="presParOf" srcId="{A2A5E875-37DE-5346-904B-0757C297B7A1}" destId="{812F2515-2FAA-8A46-911B-CBFF857F0443}" srcOrd="2" destOrd="0" presId="urn:microsoft.com/office/officeart/2005/8/layout/hProcess4"/>
    <dgm:cxn modelId="{219309D9-8AE0-8942-ADD5-464C579370DE}" type="presParOf" srcId="{A2A5E875-37DE-5346-904B-0757C297B7A1}" destId="{8B43ACB0-E5BD-C645-86BA-598078DCA354}" srcOrd="3" destOrd="0" presId="urn:microsoft.com/office/officeart/2005/8/layout/hProcess4"/>
    <dgm:cxn modelId="{CD67E6AC-33FD-074A-A6A8-2D3358E6D6F8}" type="presParOf" srcId="{A2A5E875-37DE-5346-904B-0757C297B7A1}" destId="{3B023881-D380-ED43-9A90-BF03DC27FD16}" srcOrd="4" destOrd="0" presId="urn:microsoft.com/office/officeart/2005/8/layout/hProcess4"/>
    <dgm:cxn modelId="{9BEC7BCF-7198-F64E-B89D-2056E084E2F9}" type="presParOf" srcId="{013CB62E-1253-7049-9837-7784994F518D}" destId="{1041F1DC-6468-E345-B6E8-B95072859915}" srcOrd="3" destOrd="0" presId="urn:microsoft.com/office/officeart/2005/8/layout/hProcess4"/>
    <dgm:cxn modelId="{01807DD4-B09B-F346-BB2A-4C49C6CD89F2}" type="presParOf" srcId="{013CB62E-1253-7049-9837-7784994F518D}" destId="{A1FE8BA6-A7B5-074B-A0D0-38C9002FB972}" srcOrd="4" destOrd="0" presId="urn:microsoft.com/office/officeart/2005/8/layout/hProcess4"/>
    <dgm:cxn modelId="{199CD5D4-20A3-584D-A6EA-0FC2182E8BC4}" type="presParOf" srcId="{A1FE8BA6-A7B5-074B-A0D0-38C9002FB972}" destId="{D096529E-988F-F046-BFAD-601ED0D98548}" srcOrd="0" destOrd="0" presId="urn:microsoft.com/office/officeart/2005/8/layout/hProcess4"/>
    <dgm:cxn modelId="{B203296D-56CD-CB46-859B-DD51AE88491D}" type="presParOf" srcId="{A1FE8BA6-A7B5-074B-A0D0-38C9002FB972}" destId="{A9DB5D58-3C00-624A-88D2-B49607C36DDA}" srcOrd="1" destOrd="0" presId="urn:microsoft.com/office/officeart/2005/8/layout/hProcess4"/>
    <dgm:cxn modelId="{A58D5A03-ECBA-E84A-B66F-4CFA340135B0}" type="presParOf" srcId="{A1FE8BA6-A7B5-074B-A0D0-38C9002FB972}" destId="{13936C45-11C5-C14D-B2EA-181F768320CB}" srcOrd="2" destOrd="0" presId="urn:microsoft.com/office/officeart/2005/8/layout/hProcess4"/>
    <dgm:cxn modelId="{88CAD7D7-BFA8-B44B-9B2E-5D722DB9D8B5}" type="presParOf" srcId="{A1FE8BA6-A7B5-074B-A0D0-38C9002FB972}" destId="{458AE71F-09EE-424F-B6FF-63A54DA099D6}" srcOrd="3" destOrd="0" presId="urn:microsoft.com/office/officeart/2005/8/layout/hProcess4"/>
    <dgm:cxn modelId="{AD619DD9-DDA0-1641-841B-6199CC9C1111}" type="presParOf" srcId="{A1FE8BA6-A7B5-074B-A0D0-38C9002FB972}" destId="{B96C7457-4653-E04A-BCE2-3E711CEF9395}" srcOrd="4" destOrd="0" presId="urn:microsoft.com/office/officeart/2005/8/layout/hProcess4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83AA68-1B4B-E248-AB4D-49068629B7D9}" type="doc">
      <dgm:prSet loTypeId="urn:microsoft.com/office/officeart/2005/8/layout/process2" loCatId="" qsTypeId="urn:microsoft.com/office/officeart/2005/8/quickstyle/3D3" qsCatId="3D" csTypeId="urn:microsoft.com/office/officeart/2005/8/colors/accent1_2" csCatId="accent1" phldr="1"/>
      <dgm:spPr/>
    </dgm:pt>
    <dgm:pt modelId="{4D115150-FEF0-C349-A1A3-830D624DF4AE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/>
            <a:t>OJT-1</a:t>
          </a:r>
        </a:p>
        <a:p>
          <a:r>
            <a:rPr lang="en-US" dirty="0" smtClean="0"/>
            <a:t>25 JP</a:t>
          </a:r>
          <a:endParaRPr lang="en-US" dirty="0"/>
        </a:p>
      </dgm:t>
    </dgm:pt>
    <dgm:pt modelId="{755E3AA1-9146-104E-99DE-ABE3C96B9E02}" type="parTrans" cxnId="{183AE50C-D732-F843-9006-5EDB679425ED}">
      <dgm:prSet/>
      <dgm:spPr/>
      <dgm:t>
        <a:bodyPr/>
        <a:lstStyle/>
        <a:p>
          <a:endParaRPr lang="en-US"/>
        </a:p>
      </dgm:t>
    </dgm:pt>
    <dgm:pt modelId="{4843085D-0011-9147-A852-3B77186FDAED}" type="sibTrans" cxnId="{183AE50C-D732-F843-9006-5EDB679425ED}">
      <dgm:prSet/>
      <dgm:spPr/>
      <dgm:t>
        <a:bodyPr/>
        <a:lstStyle/>
        <a:p>
          <a:endParaRPr lang="en-US"/>
        </a:p>
      </dgm:t>
    </dgm:pt>
    <dgm:pt modelId="{A2B6417B-A5C6-4F47-A661-E2A54715DA22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/>
            <a:t>IJT</a:t>
          </a:r>
        </a:p>
        <a:p>
          <a:r>
            <a:rPr lang="en-US" dirty="0" smtClean="0"/>
            <a:t>61 JP</a:t>
          </a:r>
          <a:endParaRPr lang="en-US" dirty="0"/>
        </a:p>
      </dgm:t>
    </dgm:pt>
    <dgm:pt modelId="{AA3CE1BC-D36D-CD42-AE9B-8173034CB5C6}" type="parTrans" cxnId="{7800BE65-B513-224F-94DF-A0AD7BDD232E}">
      <dgm:prSet/>
      <dgm:spPr/>
      <dgm:t>
        <a:bodyPr/>
        <a:lstStyle/>
        <a:p>
          <a:endParaRPr lang="en-US"/>
        </a:p>
      </dgm:t>
    </dgm:pt>
    <dgm:pt modelId="{42851D1F-B874-B34D-A07F-801D13B14FD5}" type="sibTrans" cxnId="{7800BE65-B513-224F-94DF-A0AD7BDD232E}">
      <dgm:prSet/>
      <dgm:spPr/>
      <dgm:t>
        <a:bodyPr/>
        <a:lstStyle/>
        <a:p>
          <a:endParaRPr lang="en-US"/>
        </a:p>
      </dgm:t>
    </dgm:pt>
    <dgm:pt modelId="{5C1E2EB4-8D91-F347-81B2-2E4426B9357D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/>
            <a:t>OJT-2</a:t>
          </a:r>
        </a:p>
        <a:p>
          <a:r>
            <a:rPr lang="en-US" dirty="0" smtClean="0"/>
            <a:t>75 JP</a:t>
          </a:r>
          <a:endParaRPr lang="en-US" dirty="0"/>
        </a:p>
      </dgm:t>
    </dgm:pt>
    <dgm:pt modelId="{BA408250-FB04-DC4B-9FA1-1F23D66E303F}" type="parTrans" cxnId="{36846310-7EFB-7843-AA8E-4B70C0FB9EE5}">
      <dgm:prSet/>
      <dgm:spPr/>
      <dgm:t>
        <a:bodyPr/>
        <a:lstStyle/>
        <a:p>
          <a:endParaRPr lang="en-US"/>
        </a:p>
      </dgm:t>
    </dgm:pt>
    <dgm:pt modelId="{98C6FC15-ECCA-7C4D-817E-CD1CEF82B1BA}" type="sibTrans" cxnId="{36846310-7EFB-7843-AA8E-4B70C0FB9EE5}">
      <dgm:prSet/>
      <dgm:spPr/>
      <dgm:t>
        <a:bodyPr/>
        <a:lstStyle/>
        <a:p>
          <a:endParaRPr lang="en-US"/>
        </a:p>
      </dgm:t>
    </dgm:pt>
    <dgm:pt modelId="{F868912C-3CBF-F54D-9B70-254D4F73BEEB}" type="pres">
      <dgm:prSet presAssocID="{F383AA68-1B4B-E248-AB4D-49068629B7D9}" presName="linearFlow" presStyleCnt="0">
        <dgm:presLayoutVars>
          <dgm:resizeHandles val="exact"/>
        </dgm:presLayoutVars>
      </dgm:prSet>
      <dgm:spPr/>
    </dgm:pt>
    <dgm:pt modelId="{9E3767D7-F9DF-454A-A959-AB1B2E462F10}" type="pres">
      <dgm:prSet presAssocID="{4D115150-FEF0-C349-A1A3-830D624DF4A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8A96F-08A3-1341-BBB8-D1C92E334A65}" type="pres">
      <dgm:prSet presAssocID="{4843085D-0011-9147-A852-3B77186FDAE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4857B0B-8136-0F42-A633-73ED5F65EFA8}" type="pres">
      <dgm:prSet presAssocID="{4843085D-0011-9147-A852-3B77186FDAE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7B1F987-0B24-4941-AD17-7F889D866950}" type="pres">
      <dgm:prSet presAssocID="{A2B6417B-A5C6-4F47-A661-E2A54715DA2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8646F-075D-0941-9FC6-372711ECD921}" type="pres">
      <dgm:prSet presAssocID="{42851D1F-B874-B34D-A07F-801D13B14FD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10D0B80-810E-FA4D-A20C-025BF8118DEF}" type="pres">
      <dgm:prSet presAssocID="{42851D1F-B874-B34D-A07F-801D13B14FD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4BC5577-CC7C-2E4C-8AB2-85CDE315396D}" type="pres">
      <dgm:prSet presAssocID="{5C1E2EB4-8D91-F347-81B2-2E4426B935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298748-BF55-604D-AF5E-4FC7F28BC744}" type="presOf" srcId="{F383AA68-1B4B-E248-AB4D-49068629B7D9}" destId="{F868912C-3CBF-F54D-9B70-254D4F73BEEB}" srcOrd="0" destOrd="0" presId="urn:microsoft.com/office/officeart/2005/8/layout/process2"/>
    <dgm:cxn modelId="{EFEBFD43-582D-D949-A997-53768DB48F51}" type="presOf" srcId="{42851D1F-B874-B34D-A07F-801D13B14FD5}" destId="{010D0B80-810E-FA4D-A20C-025BF8118DEF}" srcOrd="1" destOrd="0" presId="urn:microsoft.com/office/officeart/2005/8/layout/process2"/>
    <dgm:cxn modelId="{B672FED6-A5D8-9949-AE43-386C9A7E7AD0}" type="presOf" srcId="{4D115150-FEF0-C349-A1A3-830D624DF4AE}" destId="{9E3767D7-F9DF-454A-A959-AB1B2E462F10}" srcOrd="0" destOrd="0" presId="urn:microsoft.com/office/officeart/2005/8/layout/process2"/>
    <dgm:cxn modelId="{7800BE65-B513-224F-94DF-A0AD7BDD232E}" srcId="{F383AA68-1B4B-E248-AB4D-49068629B7D9}" destId="{A2B6417B-A5C6-4F47-A661-E2A54715DA22}" srcOrd="1" destOrd="0" parTransId="{AA3CE1BC-D36D-CD42-AE9B-8173034CB5C6}" sibTransId="{42851D1F-B874-B34D-A07F-801D13B14FD5}"/>
    <dgm:cxn modelId="{FBEC8740-336C-634D-A3E9-0B81C3541087}" type="presOf" srcId="{4843085D-0011-9147-A852-3B77186FDAED}" destId="{E238A96F-08A3-1341-BBB8-D1C92E334A65}" srcOrd="0" destOrd="0" presId="urn:microsoft.com/office/officeart/2005/8/layout/process2"/>
    <dgm:cxn modelId="{183AE50C-D732-F843-9006-5EDB679425ED}" srcId="{F383AA68-1B4B-E248-AB4D-49068629B7D9}" destId="{4D115150-FEF0-C349-A1A3-830D624DF4AE}" srcOrd="0" destOrd="0" parTransId="{755E3AA1-9146-104E-99DE-ABE3C96B9E02}" sibTransId="{4843085D-0011-9147-A852-3B77186FDAED}"/>
    <dgm:cxn modelId="{36846310-7EFB-7843-AA8E-4B70C0FB9EE5}" srcId="{F383AA68-1B4B-E248-AB4D-49068629B7D9}" destId="{5C1E2EB4-8D91-F347-81B2-2E4426B9357D}" srcOrd="2" destOrd="0" parTransId="{BA408250-FB04-DC4B-9FA1-1F23D66E303F}" sibTransId="{98C6FC15-ECCA-7C4D-817E-CD1CEF82B1BA}"/>
    <dgm:cxn modelId="{1635D4F0-39A8-4543-B040-B477B3F0A055}" type="presOf" srcId="{4843085D-0011-9147-A852-3B77186FDAED}" destId="{C4857B0B-8136-0F42-A633-73ED5F65EFA8}" srcOrd="1" destOrd="0" presId="urn:microsoft.com/office/officeart/2005/8/layout/process2"/>
    <dgm:cxn modelId="{1AC71091-E7E0-9944-918F-8E77E016F07D}" type="presOf" srcId="{A2B6417B-A5C6-4F47-A661-E2A54715DA22}" destId="{07B1F987-0B24-4941-AD17-7F889D866950}" srcOrd="0" destOrd="0" presId="urn:microsoft.com/office/officeart/2005/8/layout/process2"/>
    <dgm:cxn modelId="{681C4D24-5DCA-5E48-BE80-209E67EE2D8E}" type="presOf" srcId="{42851D1F-B874-B34D-A07F-801D13B14FD5}" destId="{8838646F-075D-0941-9FC6-372711ECD921}" srcOrd="0" destOrd="0" presId="urn:microsoft.com/office/officeart/2005/8/layout/process2"/>
    <dgm:cxn modelId="{E58A0705-31C6-2946-A802-082E57AAB4EF}" type="presOf" srcId="{5C1E2EB4-8D91-F347-81B2-2E4426B9357D}" destId="{A4BC5577-CC7C-2E4C-8AB2-85CDE315396D}" srcOrd="0" destOrd="0" presId="urn:microsoft.com/office/officeart/2005/8/layout/process2"/>
    <dgm:cxn modelId="{4570219D-12F3-524A-B808-6EBC0CB2C07D}" type="presParOf" srcId="{F868912C-3CBF-F54D-9B70-254D4F73BEEB}" destId="{9E3767D7-F9DF-454A-A959-AB1B2E462F10}" srcOrd="0" destOrd="0" presId="urn:microsoft.com/office/officeart/2005/8/layout/process2"/>
    <dgm:cxn modelId="{2347883B-6041-E349-9D89-D8C1BE0763C8}" type="presParOf" srcId="{F868912C-3CBF-F54D-9B70-254D4F73BEEB}" destId="{E238A96F-08A3-1341-BBB8-D1C92E334A65}" srcOrd="1" destOrd="0" presId="urn:microsoft.com/office/officeart/2005/8/layout/process2"/>
    <dgm:cxn modelId="{F07D6DE1-E632-904F-A384-706AF77A1EAD}" type="presParOf" srcId="{E238A96F-08A3-1341-BBB8-D1C92E334A65}" destId="{C4857B0B-8136-0F42-A633-73ED5F65EFA8}" srcOrd="0" destOrd="0" presId="urn:microsoft.com/office/officeart/2005/8/layout/process2"/>
    <dgm:cxn modelId="{18420C9A-6861-F943-AD87-9C776A420482}" type="presParOf" srcId="{F868912C-3CBF-F54D-9B70-254D4F73BEEB}" destId="{07B1F987-0B24-4941-AD17-7F889D866950}" srcOrd="2" destOrd="0" presId="urn:microsoft.com/office/officeart/2005/8/layout/process2"/>
    <dgm:cxn modelId="{1781C598-EFA4-E349-BB09-378EE534F39D}" type="presParOf" srcId="{F868912C-3CBF-F54D-9B70-254D4F73BEEB}" destId="{8838646F-075D-0941-9FC6-372711ECD921}" srcOrd="3" destOrd="0" presId="urn:microsoft.com/office/officeart/2005/8/layout/process2"/>
    <dgm:cxn modelId="{37A40DEE-7B52-A743-85F5-56DAA4FE8566}" type="presParOf" srcId="{8838646F-075D-0941-9FC6-372711ECD921}" destId="{010D0B80-810E-FA4D-A20C-025BF8118DEF}" srcOrd="0" destOrd="0" presId="urn:microsoft.com/office/officeart/2005/8/layout/process2"/>
    <dgm:cxn modelId="{8BE3E68C-BFE7-274E-A501-3B7B25E5AFD2}" type="presParOf" srcId="{F868912C-3CBF-F54D-9B70-254D4F73BEEB}" destId="{A4BC5577-CC7C-2E4C-8AB2-85CDE315396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DD030C-87B5-1B48-B34C-15846A0309AA}" type="doc">
      <dgm:prSet loTypeId="urn:microsoft.com/office/officeart/2005/8/layout/process5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F3FEE5-737C-2E4E-B4BB-5D9D363A1797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dirty="0" err="1" smtClean="0"/>
            <a:t>Pelaksanaan</a:t>
          </a:r>
          <a:r>
            <a:rPr lang="en-US" sz="2400" dirty="0" smtClean="0"/>
            <a:t> RTL</a:t>
          </a:r>
          <a:endParaRPr lang="en-US" sz="2400" dirty="0"/>
        </a:p>
      </dgm:t>
    </dgm:pt>
    <dgm:pt modelId="{B2360D77-EB47-2442-91BF-2246A8331C32}" type="parTrans" cxnId="{262FD907-4C83-4B40-87BB-5209E5071DB0}">
      <dgm:prSet/>
      <dgm:spPr/>
      <dgm:t>
        <a:bodyPr/>
        <a:lstStyle/>
        <a:p>
          <a:endParaRPr lang="en-US"/>
        </a:p>
      </dgm:t>
    </dgm:pt>
    <dgm:pt modelId="{130F720D-6936-E24F-9DAB-9139FCED4265}" type="sibTrans" cxnId="{262FD907-4C83-4B40-87BB-5209E5071DB0}">
      <dgm:prSet/>
      <dgm:spPr/>
      <dgm:t>
        <a:bodyPr/>
        <a:lstStyle/>
        <a:p>
          <a:endParaRPr lang="en-US"/>
        </a:p>
      </dgm:t>
    </dgm:pt>
    <dgm:pt modelId="{B5F463CE-AF7E-9F4C-B547-1C4E507B3133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dirty="0" err="1" smtClean="0"/>
            <a:t>Pengamatan</a:t>
          </a:r>
          <a:r>
            <a:rPr lang="en-US" sz="2400" dirty="0" smtClean="0"/>
            <a:t> </a:t>
          </a:r>
          <a:r>
            <a:rPr lang="en-US" sz="2400" dirty="0" err="1" smtClean="0"/>
            <a:t>Sikap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Perilaku</a:t>
          </a:r>
          <a:endParaRPr lang="en-US" sz="2400" dirty="0"/>
        </a:p>
      </dgm:t>
    </dgm:pt>
    <dgm:pt modelId="{44321334-5804-F545-9B4A-B9E258A2A0E1}" type="parTrans" cxnId="{F8E23BDE-DB46-5B49-8A41-F3A9214BC51B}">
      <dgm:prSet/>
      <dgm:spPr/>
      <dgm:t>
        <a:bodyPr/>
        <a:lstStyle/>
        <a:p>
          <a:endParaRPr lang="en-US"/>
        </a:p>
      </dgm:t>
    </dgm:pt>
    <dgm:pt modelId="{C9FABEB5-88D0-D942-9F0B-2FE21292D2D8}" type="sibTrans" cxnId="{F8E23BDE-DB46-5B49-8A41-F3A9214BC51B}">
      <dgm:prSet/>
      <dgm:spPr/>
      <dgm:t>
        <a:bodyPr/>
        <a:lstStyle/>
        <a:p>
          <a:endParaRPr lang="en-US"/>
        </a:p>
      </dgm:t>
    </dgm:pt>
    <dgm:pt modelId="{FAE7C000-105F-5643-BE4A-999DC70ADFA0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dirty="0" err="1" smtClean="0"/>
            <a:t>Pelaporan</a:t>
          </a:r>
          <a:r>
            <a:rPr lang="en-US" sz="2400" dirty="0" smtClean="0"/>
            <a:t> RTL</a:t>
          </a:r>
          <a:endParaRPr lang="en-US" sz="2400" dirty="0"/>
        </a:p>
      </dgm:t>
    </dgm:pt>
    <dgm:pt modelId="{11E096C6-8219-5F48-A840-B3E372610CA8}" type="parTrans" cxnId="{03A1DCDF-F408-3B47-A601-907DAE29204C}">
      <dgm:prSet/>
      <dgm:spPr/>
      <dgm:t>
        <a:bodyPr/>
        <a:lstStyle/>
        <a:p>
          <a:endParaRPr lang="en-US"/>
        </a:p>
      </dgm:t>
    </dgm:pt>
    <dgm:pt modelId="{4946663A-A2BF-1142-B0B0-D8E73C4B7ADC}" type="sibTrans" cxnId="{03A1DCDF-F408-3B47-A601-907DAE29204C}">
      <dgm:prSet/>
      <dgm:spPr/>
      <dgm:t>
        <a:bodyPr/>
        <a:lstStyle/>
        <a:p>
          <a:endParaRPr lang="en-US"/>
        </a:p>
      </dgm:t>
    </dgm:pt>
    <dgm:pt modelId="{7FC63F57-CEA9-DF46-9A98-93E7892F75D5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dirty="0" err="1" smtClean="0"/>
            <a:t>Presentasi</a:t>
          </a:r>
          <a:endParaRPr lang="en-US" sz="2400" dirty="0"/>
        </a:p>
      </dgm:t>
    </dgm:pt>
    <dgm:pt modelId="{A5A0D4DB-F034-E247-A6FF-C3A3BA993E16}" type="parTrans" cxnId="{0C43AD59-5B18-B540-86D4-0E006602EFDC}">
      <dgm:prSet/>
      <dgm:spPr/>
      <dgm:t>
        <a:bodyPr/>
        <a:lstStyle/>
        <a:p>
          <a:endParaRPr lang="en-US"/>
        </a:p>
      </dgm:t>
    </dgm:pt>
    <dgm:pt modelId="{E61333B6-1FA2-8943-956A-CD07E245D99D}" type="sibTrans" cxnId="{0C43AD59-5B18-B540-86D4-0E006602EFDC}">
      <dgm:prSet/>
      <dgm:spPr/>
      <dgm:t>
        <a:bodyPr/>
        <a:lstStyle/>
        <a:p>
          <a:endParaRPr lang="en-US"/>
        </a:p>
      </dgm:t>
    </dgm:pt>
    <dgm:pt modelId="{0E3C7114-8563-DB4D-B05C-858211716E3D}" type="pres">
      <dgm:prSet presAssocID="{DFDD030C-87B5-1B48-B34C-15846A0309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E5FFBF-1BE4-2643-83D2-02915A54B30A}" type="pres">
      <dgm:prSet presAssocID="{20F3FEE5-737C-2E4E-B4BB-5D9D363A1797}" presName="node" presStyleLbl="node1" presStyleIdx="0" presStyleCnt="4" custScaleX="121000" custLinFactNeighborY="14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C6676-B227-1145-8375-4CB2FB7C2A10}" type="pres">
      <dgm:prSet presAssocID="{130F720D-6936-E24F-9DAB-9139FCED426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0BC7B6E-7C2C-7E46-A443-F22F13806723}" type="pres">
      <dgm:prSet presAssocID="{130F720D-6936-E24F-9DAB-9139FCED426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3FD1240-632C-244D-B70D-950DF210534A}" type="pres">
      <dgm:prSet presAssocID="{B5F463CE-AF7E-9F4C-B547-1C4E507B3133}" presName="node" presStyleLbl="node1" presStyleIdx="1" presStyleCnt="4" custScaleX="121000" custLinFactNeighborY="14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DC5FC-F0CB-A040-BEE2-A44AC58B6D70}" type="pres">
      <dgm:prSet presAssocID="{C9FABEB5-88D0-D942-9F0B-2FE21292D2D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DE1A682-E707-9A44-B66C-E4B4B1B68F59}" type="pres">
      <dgm:prSet presAssocID="{C9FABEB5-88D0-D942-9F0B-2FE21292D2D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B7A7765-0EFB-B245-A444-5750BE05880D}" type="pres">
      <dgm:prSet presAssocID="{FAE7C000-105F-5643-BE4A-999DC70ADFA0}" presName="node" presStyleLbl="node1" presStyleIdx="2" presStyleCnt="4" custScaleX="121000" custLinFactNeighborY="-14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45918-9A7B-BA47-B900-5E026821E20B}" type="pres">
      <dgm:prSet presAssocID="{4946663A-A2BF-1142-B0B0-D8E73C4B7AD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C5F31BD-4F87-F84B-B098-A7E86F4A97C3}" type="pres">
      <dgm:prSet presAssocID="{4946663A-A2BF-1142-B0B0-D8E73C4B7ADC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425C01DA-78E2-6E45-A598-70C664FC99D7}" type="pres">
      <dgm:prSet presAssocID="{7FC63F57-CEA9-DF46-9A98-93E7892F75D5}" presName="node" presStyleLbl="node1" presStyleIdx="3" presStyleCnt="4" custScaleX="121000" custLinFactNeighborY="-14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43AD59-5B18-B540-86D4-0E006602EFDC}" srcId="{DFDD030C-87B5-1B48-B34C-15846A0309AA}" destId="{7FC63F57-CEA9-DF46-9A98-93E7892F75D5}" srcOrd="3" destOrd="0" parTransId="{A5A0D4DB-F034-E247-A6FF-C3A3BA993E16}" sibTransId="{E61333B6-1FA2-8943-956A-CD07E245D99D}"/>
    <dgm:cxn modelId="{EAF0BD57-6214-B14E-8964-20EACA341BF9}" type="presOf" srcId="{4946663A-A2BF-1142-B0B0-D8E73C4B7ADC}" destId="{84E45918-9A7B-BA47-B900-5E026821E20B}" srcOrd="0" destOrd="0" presId="urn:microsoft.com/office/officeart/2005/8/layout/process5"/>
    <dgm:cxn modelId="{A09B30CE-BDDD-0C4E-8DDA-C2438D46E6BE}" type="presOf" srcId="{130F720D-6936-E24F-9DAB-9139FCED4265}" destId="{8A1C6676-B227-1145-8375-4CB2FB7C2A10}" srcOrd="0" destOrd="0" presId="urn:microsoft.com/office/officeart/2005/8/layout/process5"/>
    <dgm:cxn modelId="{47A0A1AF-57FC-8941-BE53-91550BE1B62B}" type="presOf" srcId="{7FC63F57-CEA9-DF46-9A98-93E7892F75D5}" destId="{425C01DA-78E2-6E45-A598-70C664FC99D7}" srcOrd="0" destOrd="0" presId="urn:microsoft.com/office/officeart/2005/8/layout/process5"/>
    <dgm:cxn modelId="{E21665D5-A99A-0046-AD5C-1E01B7F6671A}" type="presOf" srcId="{4946663A-A2BF-1142-B0B0-D8E73C4B7ADC}" destId="{3C5F31BD-4F87-F84B-B098-A7E86F4A97C3}" srcOrd="1" destOrd="0" presId="urn:microsoft.com/office/officeart/2005/8/layout/process5"/>
    <dgm:cxn modelId="{F8E23BDE-DB46-5B49-8A41-F3A9214BC51B}" srcId="{DFDD030C-87B5-1B48-B34C-15846A0309AA}" destId="{B5F463CE-AF7E-9F4C-B547-1C4E507B3133}" srcOrd="1" destOrd="0" parTransId="{44321334-5804-F545-9B4A-B9E258A2A0E1}" sibTransId="{C9FABEB5-88D0-D942-9F0B-2FE21292D2D8}"/>
    <dgm:cxn modelId="{1B819A97-5A82-864F-BCBD-69BB68604ACC}" type="presOf" srcId="{C9FABEB5-88D0-D942-9F0B-2FE21292D2D8}" destId="{9DE1A682-E707-9A44-B66C-E4B4B1B68F59}" srcOrd="1" destOrd="0" presId="urn:microsoft.com/office/officeart/2005/8/layout/process5"/>
    <dgm:cxn modelId="{03A1DCDF-F408-3B47-A601-907DAE29204C}" srcId="{DFDD030C-87B5-1B48-B34C-15846A0309AA}" destId="{FAE7C000-105F-5643-BE4A-999DC70ADFA0}" srcOrd="2" destOrd="0" parTransId="{11E096C6-8219-5F48-A840-B3E372610CA8}" sibTransId="{4946663A-A2BF-1142-B0B0-D8E73C4B7ADC}"/>
    <dgm:cxn modelId="{262FD907-4C83-4B40-87BB-5209E5071DB0}" srcId="{DFDD030C-87B5-1B48-B34C-15846A0309AA}" destId="{20F3FEE5-737C-2E4E-B4BB-5D9D363A1797}" srcOrd="0" destOrd="0" parTransId="{B2360D77-EB47-2442-91BF-2246A8331C32}" sibTransId="{130F720D-6936-E24F-9DAB-9139FCED4265}"/>
    <dgm:cxn modelId="{15021E16-95EC-3041-B8D8-25DD8E5B090E}" type="presOf" srcId="{20F3FEE5-737C-2E4E-B4BB-5D9D363A1797}" destId="{0EE5FFBF-1BE4-2643-83D2-02915A54B30A}" srcOrd="0" destOrd="0" presId="urn:microsoft.com/office/officeart/2005/8/layout/process5"/>
    <dgm:cxn modelId="{4A02F845-5AC5-9D44-8E8D-EB02C01AD08B}" type="presOf" srcId="{130F720D-6936-E24F-9DAB-9139FCED4265}" destId="{B0BC7B6E-7C2C-7E46-A443-F22F13806723}" srcOrd="1" destOrd="0" presId="urn:microsoft.com/office/officeart/2005/8/layout/process5"/>
    <dgm:cxn modelId="{8824CF8E-FBDF-024D-98ED-68C4354CA0B3}" type="presOf" srcId="{B5F463CE-AF7E-9F4C-B547-1C4E507B3133}" destId="{B3FD1240-632C-244D-B70D-950DF210534A}" srcOrd="0" destOrd="0" presId="urn:microsoft.com/office/officeart/2005/8/layout/process5"/>
    <dgm:cxn modelId="{ABE76EB4-B2CB-954B-8C85-B3EFCB4A4E9F}" type="presOf" srcId="{DFDD030C-87B5-1B48-B34C-15846A0309AA}" destId="{0E3C7114-8563-DB4D-B05C-858211716E3D}" srcOrd="0" destOrd="0" presId="urn:microsoft.com/office/officeart/2005/8/layout/process5"/>
    <dgm:cxn modelId="{8D3FB03A-61CB-FD4D-B0E4-69689DC6157D}" type="presOf" srcId="{FAE7C000-105F-5643-BE4A-999DC70ADFA0}" destId="{9B7A7765-0EFB-B245-A444-5750BE05880D}" srcOrd="0" destOrd="0" presId="urn:microsoft.com/office/officeart/2005/8/layout/process5"/>
    <dgm:cxn modelId="{73906719-2449-5641-B7B5-A3A1B4054E4B}" type="presOf" srcId="{C9FABEB5-88D0-D942-9F0B-2FE21292D2D8}" destId="{9AEDC5FC-F0CB-A040-BEE2-A44AC58B6D70}" srcOrd="0" destOrd="0" presId="urn:microsoft.com/office/officeart/2005/8/layout/process5"/>
    <dgm:cxn modelId="{C217D34F-4800-774F-9F49-7CDDFAFA72C5}" type="presParOf" srcId="{0E3C7114-8563-DB4D-B05C-858211716E3D}" destId="{0EE5FFBF-1BE4-2643-83D2-02915A54B30A}" srcOrd="0" destOrd="0" presId="urn:microsoft.com/office/officeart/2005/8/layout/process5"/>
    <dgm:cxn modelId="{19971681-BD42-454F-BAFC-15E91071A5FB}" type="presParOf" srcId="{0E3C7114-8563-DB4D-B05C-858211716E3D}" destId="{8A1C6676-B227-1145-8375-4CB2FB7C2A10}" srcOrd="1" destOrd="0" presId="urn:microsoft.com/office/officeart/2005/8/layout/process5"/>
    <dgm:cxn modelId="{B2222CB2-A267-C04A-9286-7230A6C7C2C0}" type="presParOf" srcId="{8A1C6676-B227-1145-8375-4CB2FB7C2A10}" destId="{B0BC7B6E-7C2C-7E46-A443-F22F13806723}" srcOrd="0" destOrd="0" presId="urn:microsoft.com/office/officeart/2005/8/layout/process5"/>
    <dgm:cxn modelId="{B780CD50-B33A-5345-8105-79EC0EC197F8}" type="presParOf" srcId="{0E3C7114-8563-DB4D-B05C-858211716E3D}" destId="{B3FD1240-632C-244D-B70D-950DF210534A}" srcOrd="2" destOrd="0" presId="urn:microsoft.com/office/officeart/2005/8/layout/process5"/>
    <dgm:cxn modelId="{3D16902D-104F-F543-8621-633020EC0BF0}" type="presParOf" srcId="{0E3C7114-8563-DB4D-B05C-858211716E3D}" destId="{9AEDC5FC-F0CB-A040-BEE2-A44AC58B6D70}" srcOrd="3" destOrd="0" presId="urn:microsoft.com/office/officeart/2005/8/layout/process5"/>
    <dgm:cxn modelId="{A3711382-F286-5E43-A1D6-87E52A79EEB9}" type="presParOf" srcId="{9AEDC5FC-F0CB-A040-BEE2-A44AC58B6D70}" destId="{9DE1A682-E707-9A44-B66C-E4B4B1B68F59}" srcOrd="0" destOrd="0" presId="urn:microsoft.com/office/officeart/2005/8/layout/process5"/>
    <dgm:cxn modelId="{0B8B9144-CB3C-5348-9555-9D8864391EE1}" type="presParOf" srcId="{0E3C7114-8563-DB4D-B05C-858211716E3D}" destId="{9B7A7765-0EFB-B245-A444-5750BE05880D}" srcOrd="4" destOrd="0" presId="urn:microsoft.com/office/officeart/2005/8/layout/process5"/>
    <dgm:cxn modelId="{DE709D10-6BC1-5942-B79B-7D53EE4BB37E}" type="presParOf" srcId="{0E3C7114-8563-DB4D-B05C-858211716E3D}" destId="{84E45918-9A7B-BA47-B900-5E026821E20B}" srcOrd="5" destOrd="0" presId="urn:microsoft.com/office/officeart/2005/8/layout/process5"/>
    <dgm:cxn modelId="{F2344C0F-D33F-2343-B93E-0A55B4AD12DA}" type="presParOf" srcId="{84E45918-9A7B-BA47-B900-5E026821E20B}" destId="{3C5F31BD-4F87-F84B-B098-A7E86F4A97C3}" srcOrd="0" destOrd="0" presId="urn:microsoft.com/office/officeart/2005/8/layout/process5"/>
    <dgm:cxn modelId="{5F19F19E-1F9B-AD4B-98AE-5D24DAC5D36F}" type="presParOf" srcId="{0E3C7114-8563-DB4D-B05C-858211716E3D}" destId="{425C01DA-78E2-6E45-A598-70C664FC99D7}" srcOrd="6" destOrd="0" presId="urn:microsoft.com/office/officeart/2005/8/layout/process5"/>
  </dgm:cxnLst>
  <dgm:bg/>
  <dgm:whole>
    <a:ln>
      <a:solidFill>
        <a:schemeClr val="tx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DA97CB-4FEF-FB41-BC1F-ECAC407E573F}" type="doc">
      <dgm:prSet loTypeId="urn:microsoft.com/office/officeart/2005/8/layout/hProcess4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CC39A8-A205-8F46-B0B6-97F58E56C42D}">
      <dgm:prSet phldrT="[Text]"/>
      <dgm:spPr>
        <a:solidFill>
          <a:srgbClr val="000000"/>
        </a:solidFill>
      </dgm:spPr>
      <dgm:t>
        <a:bodyPr/>
        <a:lstStyle/>
        <a:p>
          <a:r>
            <a:rPr lang="en-US" dirty="0" smtClean="0"/>
            <a:t>OJT-I</a:t>
          </a:r>
          <a:endParaRPr lang="en-US" dirty="0"/>
        </a:p>
      </dgm:t>
    </dgm:pt>
    <dgm:pt modelId="{B6E5ACD0-BE65-CE45-A02C-58B1D66A3FDF}" type="parTrans" cxnId="{764D3387-00F0-074F-83DF-80D05CD3A246}">
      <dgm:prSet/>
      <dgm:spPr/>
      <dgm:t>
        <a:bodyPr/>
        <a:lstStyle/>
        <a:p>
          <a:endParaRPr lang="en-US"/>
        </a:p>
      </dgm:t>
    </dgm:pt>
    <dgm:pt modelId="{B28AAEFD-5E44-D847-86ED-DA5EAE2D5EE3}" type="sibTrans" cxnId="{764D3387-00F0-074F-83DF-80D05CD3A246}">
      <dgm:prSet/>
      <dgm:spPr/>
      <dgm:t>
        <a:bodyPr/>
        <a:lstStyle/>
        <a:p>
          <a:endParaRPr lang="en-US"/>
        </a:p>
      </dgm:t>
    </dgm:pt>
    <dgm:pt modelId="{AB3670D0-375F-2C45-861E-DDA6662F87D8}">
      <dgm:prSet phldrT="[Text]"/>
      <dgm:spPr/>
      <dgm:t>
        <a:bodyPr/>
        <a:lstStyle/>
        <a:p>
          <a:r>
            <a:rPr lang="en-US" sz="1700" dirty="0" smtClean="0"/>
            <a:t>25 JP</a:t>
          </a:r>
          <a:endParaRPr lang="en-US" sz="1700" dirty="0"/>
        </a:p>
      </dgm:t>
    </dgm:pt>
    <dgm:pt modelId="{817C2A84-F2ED-8A41-8B91-267D9F0EC607}" type="parTrans" cxnId="{D3969D45-96E7-D646-81BC-67B8CAC4F948}">
      <dgm:prSet/>
      <dgm:spPr/>
      <dgm:t>
        <a:bodyPr/>
        <a:lstStyle/>
        <a:p>
          <a:endParaRPr lang="en-US"/>
        </a:p>
      </dgm:t>
    </dgm:pt>
    <dgm:pt modelId="{FF1131C6-CFF0-974A-99F2-E335BFCDF8B0}" type="sibTrans" cxnId="{D3969D45-96E7-D646-81BC-67B8CAC4F948}">
      <dgm:prSet/>
      <dgm:spPr/>
      <dgm:t>
        <a:bodyPr/>
        <a:lstStyle/>
        <a:p>
          <a:endParaRPr lang="en-US"/>
        </a:p>
      </dgm:t>
    </dgm:pt>
    <dgm:pt modelId="{40566476-702B-9742-B07D-692DA6483F26}">
      <dgm:prSet phldrT="[Text]" custT="1"/>
      <dgm:spPr/>
      <dgm:t>
        <a:bodyPr/>
        <a:lstStyle/>
        <a:p>
          <a:r>
            <a:rPr lang="en-US" sz="1600" dirty="0" smtClean="0"/>
            <a:t>Paling lama 12 </a:t>
          </a:r>
          <a:r>
            <a:rPr lang="en-US" sz="1600" dirty="0" err="1" smtClean="0"/>
            <a:t>hari</a:t>
          </a:r>
          <a:endParaRPr lang="en-US" sz="1600" dirty="0"/>
        </a:p>
      </dgm:t>
    </dgm:pt>
    <dgm:pt modelId="{CF8F6AA5-7E68-5D44-9992-0583E9DDE8DD}" type="parTrans" cxnId="{CF70A506-1B3C-3140-8CF9-FB3DA80795AE}">
      <dgm:prSet/>
      <dgm:spPr/>
      <dgm:t>
        <a:bodyPr/>
        <a:lstStyle/>
        <a:p>
          <a:endParaRPr lang="en-US"/>
        </a:p>
      </dgm:t>
    </dgm:pt>
    <dgm:pt modelId="{38D86F7B-1D2D-2448-BAA0-039CC63586F0}" type="sibTrans" cxnId="{CF70A506-1B3C-3140-8CF9-FB3DA80795AE}">
      <dgm:prSet/>
      <dgm:spPr/>
      <dgm:t>
        <a:bodyPr/>
        <a:lstStyle/>
        <a:p>
          <a:endParaRPr lang="en-US"/>
        </a:p>
      </dgm:t>
    </dgm:pt>
    <dgm:pt modelId="{C16E73E1-C1D1-7F41-BBCE-19355F28B61D}">
      <dgm:prSet phldrT="[Text]"/>
      <dgm:spPr>
        <a:solidFill>
          <a:srgbClr val="000000"/>
        </a:solidFill>
      </dgm:spPr>
      <dgm:t>
        <a:bodyPr/>
        <a:lstStyle/>
        <a:p>
          <a:r>
            <a:rPr lang="en-US" dirty="0" smtClean="0"/>
            <a:t>IJT</a:t>
          </a:r>
          <a:endParaRPr lang="en-US" dirty="0"/>
        </a:p>
      </dgm:t>
    </dgm:pt>
    <dgm:pt modelId="{BE5EE588-51F0-0247-BF7A-5DE31426FCAC}" type="parTrans" cxnId="{6B618EAA-BC32-E448-B1F2-45BB0CA13682}">
      <dgm:prSet/>
      <dgm:spPr/>
      <dgm:t>
        <a:bodyPr/>
        <a:lstStyle/>
        <a:p>
          <a:endParaRPr lang="en-US"/>
        </a:p>
      </dgm:t>
    </dgm:pt>
    <dgm:pt modelId="{D1B1B526-B351-7F42-B232-DC7333F9FC6F}" type="sibTrans" cxnId="{6B618EAA-BC32-E448-B1F2-45BB0CA13682}">
      <dgm:prSet/>
      <dgm:spPr/>
      <dgm:t>
        <a:bodyPr/>
        <a:lstStyle/>
        <a:p>
          <a:endParaRPr lang="en-US"/>
        </a:p>
      </dgm:t>
    </dgm:pt>
    <dgm:pt modelId="{226A16D0-9B77-8B4B-8D48-391EFC332AB1}">
      <dgm:prSet phldrT="[Text]"/>
      <dgm:spPr/>
      <dgm:t>
        <a:bodyPr/>
        <a:lstStyle/>
        <a:p>
          <a:r>
            <a:rPr lang="en-US" dirty="0" smtClean="0"/>
            <a:t>61 JP</a:t>
          </a:r>
          <a:endParaRPr lang="en-US" dirty="0"/>
        </a:p>
      </dgm:t>
    </dgm:pt>
    <dgm:pt modelId="{DB60C326-C64B-FB45-8DC2-6D6DD177835D}" type="parTrans" cxnId="{948F6FFD-8B18-7840-BFDC-BB338E0BE42A}">
      <dgm:prSet/>
      <dgm:spPr/>
      <dgm:t>
        <a:bodyPr/>
        <a:lstStyle/>
        <a:p>
          <a:endParaRPr lang="en-US"/>
        </a:p>
      </dgm:t>
    </dgm:pt>
    <dgm:pt modelId="{64EA8B5F-C49C-874C-B15B-29B0AC55D185}" type="sibTrans" cxnId="{948F6FFD-8B18-7840-BFDC-BB338E0BE42A}">
      <dgm:prSet/>
      <dgm:spPr/>
      <dgm:t>
        <a:bodyPr/>
        <a:lstStyle/>
        <a:p>
          <a:endParaRPr lang="en-US"/>
        </a:p>
      </dgm:t>
    </dgm:pt>
    <dgm:pt modelId="{B7E8C2CB-4F88-7741-8808-47236BE2C9CE}">
      <dgm:prSet phldrT="[Text]"/>
      <dgm:spPr/>
      <dgm:t>
        <a:bodyPr/>
        <a:lstStyle/>
        <a:p>
          <a:r>
            <a:rPr lang="en-US" dirty="0" smtClean="0"/>
            <a:t>6-7 </a:t>
          </a:r>
          <a:r>
            <a:rPr lang="en-US" dirty="0" err="1" smtClean="0"/>
            <a:t>hari</a:t>
          </a:r>
          <a:endParaRPr lang="en-US" dirty="0"/>
        </a:p>
      </dgm:t>
    </dgm:pt>
    <dgm:pt modelId="{14FC20BA-0112-3C47-AC56-F5B7C16A4791}" type="parTrans" cxnId="{D8E869A2-CADE-EF41-A6CD-C0EE07DCF445}">
      <dgm:prSet/>
      <dgm:spPr/>
      <dgm:t>
        <a:bodyPr/>
        <a:lstStyle/>
        <a:p>
          <a:endParaRPr lang="en-US"/>
        </a:p>
      </dgm:t>
    </dgm:pt>
    <dgm:pt modelId="{15C1FE47-7BDA-3247-A6D4-211B31C1AA90}" type="sibTrans" cxnId="{D8E869A2-CADE-EF41-A6CD-C0EE07DCF445}">
      <dgm:prSet/>
      <dgm:spPr/>
      <dgm:t>
        <a:bodyPr/>
        <a:lstStyle/>
        <a:p>
          <a:endParaRPr lang="en-US"/>
        </a:p>
      </dgm:t>
    </dgm:pt>
    <dgm:pt modelId="{61158E98-39D0-9C40-A038-45873CA6E722}">
      <dgm:prSet phldrT="[Text]"/>
      <dgm:spPr>
        <a:solidFill>
          <a:srgbClr val="000000"/>
        </a:solidFill>
      </dgm:spPr>
      <dgm:t>
        <a:bodyPr/>
        <a:lstStyle/>
        <a:p>
          <a:r>
            <a:rPr lang="en-US" dirty="0" smtClean="0"/>
            <a:t>OJT-II</a:t>
          </a:r>
          <a:endParaRPr lang="en-US" dirty="0"/>
        </a:p>
      </dgm:t>
    </dgm:pt>
    <dgm:pt modelId="{14B02A62-3F4E-4C41-BB06-BAA95728DA61}" type="parTrans" cxnId="{A0D44CDA-35CE-E24C-9E4B-EAEAD26110C8}">
      <dgm:prSet/>
      <dgm:spPr/>
      <dgm:t>
        <a:bodyPr/>
        <a:lstStyle/>
        <a:p>
          <a:endParaRPr lang="en-US"/>
        </a:p>
      </dgm:t>
    </dgm:pt>
    <dgm:pt modelId="{03DA98B5-7D00-FC4C-8CDA-90FABA2C0EE2}" type="sibTrans" cxnId="{A0D44CDA-35CE-E24C-9E4B-EAEAD26110C8}">
      <dgm:prSet/>
      <dgm:spPr/>
      <dgm:t>
        <a:bodyPr/>
        <a:lstStyle/>
        <a:p>
          <a:endParaRPr lang="en-US"/>
        </a:p>
      </dgm:t>
    </dgm:pt>
    <dgm:pt modelId="{46FD4363-EDAE-634B-9C00-0B9066A2F235}">
      <dgm:prSet phldrT="[Text]"/>
      <dgm:spPr/>
      <dgm:t>
        <a:bodyPr/>
        <a:lstStyle/>
        <a:p>
          <a:r>
            <a:rPr lang="en-US" sz="1700" dirty="0" smtClean="0"/>
            <a:t>75 JP</a:t>
          </a:r>
          <a:endParaRPr lang="en-US" sz="1700" dirty="0"/>
        </a:p>
      </dgm:t>
    </dgm:pt>
    <dgm:pt modelId="{EB2AAB6A-A44F-794A-B7B8-581A9105FF32}" type="parTrans" cxnId="{91906DA4-EA79-7144-863A-25888A7C7D05}">
      <dgm:prSet/>
      <dgm:spPr/>
      <dgm:t>
        <a:bodyPr/>
        <a:lstStyle/>
        <a:p>
          <a:endParaRPr lang="en-US"/>
        </a:p>
      </dgm:t>
    </dgm:pt>
    <dgm:pt modelId="{49618D79-2859-584F-A194-7B9B47B470F3}" type="sibTrans" cxnId="{91906DA4-EA79-7144-863A-25888A7C7D05}">
      <dgm:prSet/>
      <dgm:spPr/>
      <dgm:t>
        <a:bodyPr/>
        <a:lstStyle/>
        <a:p>
          <a:endParaRPr lang="en-US"/>
        </a:p>
      </dgm:t>
    </dgm:pt>
    <dgm:pt modelId="{6B131DAC-832A-E54C-8797-A10D710F6842}">
      <dgm:prSet phldrT="[Text]" custT="1"/>
      <dgm:spPr/>
      <dgm:t>
        <a:bodyPr/>
        <a:lstStyle/>
        <a:p>
          <a:r>
            <a:rPr lang="en-US" sz="1600" dirty="0" smtClean="0"/>
            <a:t>Paling lama 38 </a:t>
          </a:r>
          <a:r>
            <a:rPr lang="en-US" sz="1600" dirty="0" err="1" smtClean="0"/>
            <a:t>hari</a:t>
          </a:r>
          <a:endParaRPr lang="en-US" sz="1600" dirty="0"/>
        </a:p>
      </dgm:t>
    </dgm:pt>
    <dgm:pt modelId="{6356E615-BE4D-574A-BE6A-A3B94B71D936}" type="parTrans" cxnId="{CA0288C0-2786-034B-A7BB-E936448EBE0E}">
      <dgm:prSet/>
      <dgm:spPr/>
      <dgm:t>
        <a:bodyPr/>
        <a:lstStyle/>
        <a:p>
          <a:endParaRPr lang="en-US"/>
        </a:p>
      </dgm:t>
    </dgm:pt>
    <dgm:pt modelId="{D430F5C5-A1F4-9A4D-86D8-4EA825F8D4E4}" type="sibTrans" cxnId="{CA0288C0-2786-034B-A7BB-E936448EBE0E}">
      <dgm:prSet/>
      <dgm:spPr/>
      <dgm:t>
        <a:bodyPr/>
        <a:lstStyle/>
        <a:p>
          <a:endParaRPr lang="en-US"/>
        </a:p>
      </dgm:t>
    </dgm:pt>
    <dgm:pt modelId="{A0E6405E-ADF6-BE4D-9457-BE9F1AB2ADF1}" type="pres">
      <dgm:prSet presAssocID="{8BDA97CB-4FEF-FB41-BC1F-ECAC407E57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1D04B6-3174-0A40-BEFE-BAF28D0C046B}" type="pres">
      <dgm:prSet presAssocID="{8BDA97CB-4FEF-FB41-BC1F-ECAC407E573F}" presName="tSp" presStyleCnt="0"/>
      <dgm:spPr/>
    </dgm:pt>
    <dgm:pt modelId="{AC34B89A-6D4C-6B48-89EB-F00800FD99E6}" type="pres">
      <dgm:prSet presAssocID="{8BDA97CB-4FEF-FB41-BC1F-ECAC407E573F}" presName="bSp" presStyleCnt="0"/>
      <dgm:spPr/>
    </dgm:pt>
    <dgm:pt modelId="{013CB62E-1253-7049-9837-7784994F518D}" type="pres">
      <dgm:prSet presAssocID="{8BDA97CB-4FEF-FB41-BC1F-ECAC407E573F}" presName="process" presStyleCnt="0"/>
      <dgm:spPr/>
    </dgm:pt>
    <dgm:pt modelId="{C981F1EC-56F8-894F-AEC2-0ADC5D7BFBE1}" type="pres">
      <dgm:prSet presAssocID="{48CC39A8-A205-8F46-B0B6-97F58E56C42D}" presName="composite1" presStyleCnt="0"/>
      <dgm:spPr/>
    </dgm:pt>
    <dgm:pt modelId="{CFDE3813-CE54-004E-98E1-AA3C7F94EDEF}" type="pres">
      <dgm:prSet presAssocID="{48CC39A8-A205-8F46-B0B6-97F58E56C42D}" presName="dummyNode1" presStyleLbl="node1" presStyleIdx="0" presStyleCnt="3"/>
      <dgm:spPr/>
    </dgm:pt>
    <dgm:pt modelId="{EB9E2FEB-6129-2D42-9C62-A08159ACC10A}" type="pres">
      <dgm:prSet presAssocID="{48CC39A8-A205-8F46-B0B6-97F58E56C42D}" presName="childNode1" presStyleLbl="bgAcc1" presStyleIdx="0" presStyleCnt="3" custScaleX="146410" custLinFactNeighborX="-14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5E40E7-9DD9-564A-BF0B-5A758C3C1E70}" type="pres">
      <dgm:prSet presAssocID="{48CC39A8-A205-8F46-B0B6-97F58E56C42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16B4A-A4E0-9A42-9D3D-71EC21BEB3E7}" type="pres">
      <dgm:prSet presAssocID="{48CC39A8-A205-8F46-B0B6-97F58E56C42D}" presName="parentNode1" presStyleLbl="node1" presStyleIdx="0" presStyleCnt="3" custLinFactNeighborX="-269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9FB7F-4CF7-9941-AA15-C89AEAC5746C}" type="pres">
      <dgm:prSet presAssocID="{48CC39A8-A205-8F46-B0B6-97F58E56C42D}" presName="connSite1" presStyleCnt="0"/>
      <dgm:spPr/>
    </dgm:pt>
    <dgm:pt modelId="{9CEA8D3B-376F-EB4C-B61B-11DA1FDF0432}" type="pres">
      <dgm:prSet presAssocID="{B28AAEFD-5E44-D847-86ED-DA5EAE2D5EE3}" presName="Name9" presStyleLbl="sibTrans2D1" presStyleIdx="0" presStyleCnt="2" custLinFactNeighborY="-14527"/>
      <dgm:spPr/>
      <dgm:t>
        <a:bodyPr/>
        <a:lstStyle/>
        <a:p>
          <a:endParaRPr lang="en-US"/>
        </a:p>
      </dgm:t>
    </dgm:pt>
    <dgm:pt modelId="{A2A5E875-37DE-5346-904B-0757C297B7A1}" type="pres">
      <dgm:prSet presAssocID="{C16E73E1-C1D1-7F41-BBCE-19355F28B61D}" presName="composite2" presStyleCnt="0"/>
      <dgm:spPr/>
    </dgm:pt>
    <dgm:pt modelId="{FC854849-1A2D-1F4C-BD1A-44A7DE30BA06}" type="pres">
      <dgm:prSet presAssocID="{C16E73E1-C1D1-7F41-BBCE-19355F28B61D}" presName="dummyNode2" presStyleLbl="node1" presStyleIdx="0" presStyleCnt="3"/>
      <dgm:spPr/>
    </dgm:pt>
    <dgm:pt modelId="{DB8CEE52-D816-E747-A5CC-CE3D083581C5}" type="pres">
      <dgm:prSet presAssocID="{C16E73E1-C1D1-7F41-BBCE-19355F28B61D}" presName="childNode2" presStyleLbl="bgAcc1" presStyleIdx="1" presStyleCnt="3" custScaleX="146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F2515-2FAA-8A46-911B-CBFF857F0443}" type="pres">
      <dgm:prSet presAssocID="{C16E73E1-C1D1-7F41-BBCE-19355F28B61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3ACB0-E5BD-C645-86BA-598078DCA354}" type="pres">
      <dgm:prSet presAssocID="{C16E73E1-C1D1-7F41-BBCE-19355F28B61D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23881-D380-ED43-9A90-BF03DC27FD16}" type="pres">
      <dgm:prSet presAssocID="{C16E73E1-C1D1-7F41-BBCE-19355F28B61D}" presName="connSite2" presStyleCnt="0"/>
      <dgm:spPr/>
    </dgm:pt>
    <dgm:pt modelId="{1041F1DC-6468-E345-B6E8-B95072859915}" type="pres">
      <dgm:prSet presAssocID="{D1B1B526-B351-7F42-B232-DC7333F9FC6F}" presName="Name18" presStyleLbl="sibTrans2D1" presStyleIdx="1" presStyleCnt="2" custLinFactNeighborY="10264"/>
      <dgm:spPr/>
      <dgm:t>
        <a:bodyPr/>
        <a:lstStyle/>
        <a:p>
          <a:endParaRPr lang="en-US"/>
        </a:p>
      </dgm:t>
    </dgm:pt>
    <dgm:pt modelId="{A1FE8BA6-A7B5-074B-A0D0-38C9002FB972}" type="pres">
      <dgm:prSet presAssocID="{61158E98-39D0-9C40-A038-45873CA6E722}" presName="composite1" presStyleCnt="0"/>
      <dgm:spPr/>
    </dgm:pt>
    <dgm:pt modelId="{D096529E-988F-F046-BFAD-601ED0D98548}" type="pres">
      <dgm:prSet presAssocID="{61158E98-39D0-9C40-A038-45873CA6E722}" presName="dummyNode1" presStyleLbl="node1" presStyleIdx="1" presStyleCnt="3"/>
      <dgm:spPr/>
    </dgm:pt>
    <dgm:pt modelId="{A9DB5D58-3C00-624A-88D2-B49607C36DDA}" type="pres">
      <dgm:prSet presAssocID="{61158E98-39D0-9C40-A038-45873CA6E722}" presName="childNode1" presStyleLbl="bgAcc1" presStyleIdx="2" presStyleCnt="3" custScaleX="146410" custLinFactNeighborX="14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36C45-11C5-C14D-B2EA-181F768320CB}" type="pres">
      <dgm:prSet presAssocID="{61158E98-39D0-9C40-A038-45873CA6E72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AE71F-09EE-424F-B6FF-63A54DA099D6}" type="pres">
      <dgm:prSet presAssocID="{61158E98-39D0-9C40-A038-45873CA6E722}" presName="parentNode1" presStyleLbl="node1" presStyleIdx="2" presStyleCnt="3" custLinFactNeighborX="269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C7457-4653-E04A-BCE2-3E711CEF9395}" type="pres">
      <dgm:prSet presAssocID="{61158E98-39D0-9C40-A038-45873CA6E722}" presName="connSite1" presStyleCnt="0"/>
      <dgm:spPr/>
    </dgm:pt>
  </dgm:ptLst>
  <dgm:cxnLst>
    <dgm:cxn modelId="{A7827F5A-F26D-E349-90A6-8314835BC513}" type="presOf" srcId="{46FD4363-EDAE-634B-9C00-0B9066A2F235}" destId="{13936C45-11C5-C14D-B2EA-181F768320CB}" srcOrd="1" destOrd="0" presId="urn:microsoft.com/office/officeart/2005/8/layout/hProcess4"/>
    <dgm:cxn modelId="{D8E869A2-CADE-EF41-A6CD-C0EE07DCF445}" srcId="{C16E73E1-C1D1-7F41-BBCE-19355F28B61D}" destId="{B7E8C2CB-4F88-7741-8808-47236BE2C9CE}" srcOrd="1" destOrd="0" parTransId="{14FC20BA-0112-3C47-AC56-F5B7C16A4791}" sibTransId="{15C1FE47-7BDA-3247-A6D4-211B31C1AA90}"/>
    <dgm:cxn modelId="{CA0288C0-2786-034B-A7BB-E936448EBE0E}" srcId="{61158E98-39D0-9C40-A038-45873CA6E722}" destId="{6B131DAC-832A-E54C-8797-A10D710F6842}" srcOrd="1" destOrd="0" parTransId="{6356E615-BE4D-574A-BE6A-A3B94B71D936}" sibTransId="{D430F5C5-A1F4-9A4D-86D8-4EA825F8D4E4}"/>
    <dgm:cxn modelId="{375B96B8-5DC1-FA43-9824-278E2E8E3E3B}" type="presOf" srcId="{226A16D0-9B77-8B4B-8D48-391EFC332AB1}" destId="{812F2515-2FAA-8A46-911B-CBFF857F0443}" srcOrd="1" destOrd="0" presId="urn:microsoft.com/office/officeart/2005/8/layout/hProcess4"/>
    <dgm:cxn modelId="{ABF3CBF0-988A-9F46-A287-8873E7592AC1}" type="presOf" srcId="{6B131DAC-832A-E54C-8797-A10D710F6842}" destId="{A9DB5D58-3C00-624A-88D2-B49607C36DDA}" srcOrd="0" destOrd="1" presId="urn:microsoft.com/office/officeart/2005/8/layout/hProcess4"/>
    <dgm:cxn modelId="{18B1DC47-0282-B749-996D-47396E86705F}" type="presOf" srcId="{AB3670D0-375F-2C45-861E-DDA6662F87D8}" destId="{DD5E40E7-9DD9-564A-BF0B-5A758C3C1E70}" srcOrd="1" destOrd="0" presId="urn:microsoft.com/office/officeart/2005/8/layout/hProcess4"/>
    <dgm:cxn modelId="{0ECD2BA1-D2E1-1247-B6AE-94E1C0B4FB83}" type="presOf" srcId="{226A16D0-9B77-8B4B-8D48-391EFC332AB1}" destId="{DB8CEE52-D816-E747-A5CC-CE3D083581C5}" srcOrd="0" destOrd="0" presId="urn:microsoft.com/office/officeart/2005/8/layout/hProcess4"/>
    <dgm:cxn modelId="{764D3387-00F0-074F-83DF-80D05CD3A246}" srcId="{8BDA97CB-4FEF-FB41-BC1F-ECAC407E573F}" destId="{48CC39A8-A205-8F46-B0B6-97F58E56C42D}" srcOrd="0" destOrd="0" parTransId="{B6E5ACD0-BE65-CE45-A02C-58B1D66A3FDF}" sibTransId="{B28AAEFD-5E44-D847-86ED-DA5EAE2D5EE3}"/>
    <dgm:cxn modelId="{0314B526-5B5D-8944-9B36-B1ED896439E3}" type="presOf" srcId="{C16E73E1-C1D1-7F41-BBCE-19355F28B61D}" destId="{8B43ACB0-E5BD-C645-86BA-598078DCA354}" srcOrd="0" destOrd="0" presId="urn:microsoft.com/office/officeart/2005/8/layout/hProcess4"/>
    <dgm:cxn modelId="{01FC59DC-72F6-4A4E-8818-82AF9AA92650}" type="presOf" srcId="{B7E8C2CB-4F88-7741-8808-47236BE2C9CE}" destId="{DB8CEE52-D816-E747-A5CC-CE3D083581C5}" srcOrd="0" destOrd="1" presId="urn:microsoft.com/office/officeart/2005/8/layout/hProcess4"/>
    <dgm:cxn modelId="{7188D211-FE33-2243-A221-28C03D5C44E6}" type="presOf" srcId="{B7E8C2CB-4F88-7741-8808-47236BE2C9CE}" destId="{812F2515-2FAA-8A46-911B-CBFF857F0443}" srcOrd="1" destOrd="1" presId="urn:microsoft.com/office/officeart/2005/8/layout/hProcess4"/>
    <dgm:cxn modelId="{CB884D13-EB96-EE4C-B7C9-1E8AABF9D25F}" type="presOf" srcId="{40566476-702B-9742-B07D-692DA6483F26}" destId="{EB9E2FEB-6129-2D42-9C62-A08159ACC10A}" srcOrd="0" destOrd="1" presId="urn:microsoft.com/office/officeart/2005/8/layout/hProcess4"/>
    <dgm:cxn modelId="{0B285B31-EAF2-9D44-A874-8FA45F3BAC1D}" type="presOf" srcId="{40566476-702B-9742-B07D-692DA6483F26}" destId="{DD5E40E7-9DD9-564A-BF0B-5A758C3C1E70}" srcOrd="1" destOrd="1" presId="urn:microsoft.com/office/officeart/2005/8/layout/hProcess4"/>
    <dgm:cxn modelId="{B37B2C20-30A1-EB49-B48C-7AB1F64DE9E6}" type="presOf" srcId="{61158E98-39D0-9C40-A038-45873CA6E722}" destId="{458AE71F-09EE-424F-B6FF-63A54DA099D6}" srcOrd="0" destOrd="0" presId="urn:microsoft.com/office/officeart/2005/8/layout/hProcess4"/>
    <dgm:cxn modelId="{F417E144-5989-0640-9DA3-E63958AAEBFE}" type="presOf" srcId="{D1B1B526-B351-7F42-B232-DC7333F9FC6F}" destId="{1041F1DC-6468-E345-B6E8-B95072859915}" srcOrd="0" destOrd="0" presId="urn:microsoft.com/office/officeart/2005/8/layout/hProcess4"/>
    <dgm:cxn modelId="{8FAEADBB-776B-494F-832F-E2CDB312BCB1}" type="presOf" srcId="{AB3670D0-375F-2C45-861E-DDA6662F87D8}" destId="{EB9E2FEB-6129-2D42-9C62-A08159ACC10A}" srcOrd="0" destOrd="0" presId="urn:microsoft.com/office/officeart/2005/8/layout/hProcess4"/>
    <dgm:cxn modelId="{9067F939-7103-1846-88D0-6960FD5F1395}" type="presOf" srcId="{46FD4363-EDAE-634B-9C00-0B9066A2F235}" destId="{A9DB5D58-3C00-624A-88D2-B49607C36DDA}" srcOrd="0" destOrd="0" presId="urn:microsoft.com/office/officeart/2005/8/layout/hProcess4"/>
    <dgm:cxn modelId="{28304DF1-123E-4645-836A-D06802414C19}" type="presOf" srcId="{48CC39A8-A205-8F46-B0B6-97F58E56C42D}" destId="{15916B4A-A4E0-9A42-9D3D-71EC21BEB3E7}" srcOrd="0" destOrd="0" presId="urn:microsoft.com/office/officeart/2005/8/layout/hProcess4"/>
    <dgm:cxn modelId="{948F6FFD-8B18-7840-BFDC-BB338E0BE42A}" srcId="{C16E73E1-C1D1-7F41-BBCE-19355F28B61D}" destId="{226A16D0-9B77-8B4B-8D48-391EFC332AB1}" srcOrd="0" destOrd="0" parTransId="{DB60C326-C64B-FB45-8DC2-6D6DD177835D}" sibTransId="{64EA8B5F-C49C-874C-B15B-29B0AC55D185}"/>
    <dgm:cxn modelId="{081CDEB7-95D7-014E-8C42-3556FA2F2C1F}" type="presOf" srcId="{B28AAEFD-5E44-D847-86ED-DA5EAE2D5EE3}" destId="{9CEA8D3B-376F-EB4C-B61B-11DA1FDF0432}" srcOrd="0" destOrd="0" presId="urn:microsoft.com/office/officeart/2005/8/layout/hProcess4"/>
    <dgm:cxn modelId="{D3969D45-96E7-D646-81BC-67B8CAC4F948}" srcId="{48CC39A8-A205-8F46-B0B6-97F58E56C42D}" destId="{AB3670D0-375F-2C45-861E-DDA6662F87D8}" srcOrd="0" destOrd="0" parTransId="{817C2A84-F2ED-8A41-8B91-267D9F0EC607}" sibTransId="{FF1131C6-CFF0-974A-99F2-E335BFCDF8B0}"/>
    <dgm:cxn modelId="{A0D44CDA-35CE-E24C-9E4B-EAEAD26110C8}" srcId="{8BDA97CB-4FEF-FB41-BC1F-ECAC407E573F}" destId="{61158E98-39D0-9C40-A038-45873CA6E722}" srcOrd="2" destOrd="0" parTransId="{14B02A62-3F4E-4C41-BB06-BAA95728DA61}" sibTransId="{03DA98B5-7D00-FC4C-8CDA-90FABA2C0EE2}"/>
    <dgm:cxn modelId="{80C1C963-0A42-AA41-A7EC-A99D90272A88}" type="presOf" srcId="{6B131DAC-832A-E54C-8797-A10D710F6842}" destId="{13936C45-11C5-C14D-B2EA-181F768320CB}" srcOrd="1" destOrd="1" presId="urn:microsoft.com/office/officeart/2005/8/layout/hProcess4"/>
    <dgm:cxn modelId="{CF70A506-1B3C-3140-8CF9-FB3DA80795AE}" srcId="{48CC39A8-A205-8F46-B0B6-97F58E56C42D}" destId="{40566476-702B-9742-B07D-692DA6483F26}" srcOrd="1" destOrd="0" parTransId="{CF8F6AA5-7E68-5D44-9992-0583E9DDE8DD}" sibTransId="{38D86F7B-1D2D-2448-BAA0-039CC63586F0}"/>
    <dgm:cxn modelId="{91906DA4-EA79-7144-863A-25888A7C7D05}" srcId="{61158E98-39D0-9C40-A038-45873CA6E722}" destId="{46FD4363-EDAE-634B-9C00-0B9066A2F235}" srcOrd="0" destOrd="0" parTransId="{EB2AAB6A-A44F-794A-B7B8-581A9105FF32}" sibTransId="{49618D79-2859-584F-A194-7B9B47B470F3}"/>
    <dgm:cxn modelId="{0D33E680-0E4A-4348-B032-9359602D4889}" type="presOf" srcId="{8BDA97CB-4FEF-FB41-BC1F-ECAC407E573F}" destId="{A0E6405E-ADF6-BE4D-9457-BE9F1AB2ADF1}" srcOrd="0" destOrd="0" presId="urn:microsoft.com/office/officeart/2005/8/layout/hProcess4"/>
    <dgm:cxn modelId="{6B618EAA-BC32-E448-B1F2-45BB0CA13682}" srcId="{8BDA97CB-4FEF-FB41-BC1F-ECAC407E573F}" destId="{C16E73E1-C1D1-7F41-BBCE-19355F28B61D}" srcOrd="1" destOrd="0" parTransId="{BE5EE588-51F0-0247-BF7A-5DE31426FCAC}" sibTransId="{D1B1B526-B351-7F42-B232-DC7333F9FC6F}"/>
    <dgm:cxn modelId="{D0CB4383-9806-9743-BDAC-0BA6E2BAA107}" type="presParOf" srcId="{A0E6405E-ADF6-BE4D-9457-BE9F1AB2ADF1}" destId="{D01D04B6-3174-0A40-BEFE-BAF28D0C046B}" srcOrd="0" destOrd="0" presId="urn:microsoft.com/office/officeart/2005/8/layout/hProcess4"/>
    <dgm:cxn modelId="{09EA6C80-AB40-324A-A04F-B360A7687DDD}" type="presParOf" srcId="{A0E6405E-ADF6-BE4D-9457-BE9F1AB2ADF1}" destId="{AC34B89A-6D4C-6B48-89EB-F00800FD99E6}" srcOrd="1" destOrd="0" presId="urn:microsoft.com/office/officeart/2005/8/layout/hProcess4"/>
    <dgm:cxn modelId="{D5C41B5A-9507-D54F-BAF8-01E70989E3C2}" type="presParOf" srcId="{A0E6405E-ADF6-BE4D-9457-BE9F1AB2ADF1}" destId="{013CB62E-1253-7049-9837-7784994F518D}" srcOrd="2" destOrd="0" presId="urn:microsoft.com/office/officeart/2005/8/layout/hProcess4"/>
    <dgm:cxn modelId="{734979F4-19E0-474D-9B9F-6B29F85EB626}" type="presParOf" srcId="{013CB62E-1253-7049-9837-7784994F518D}" destId="{C981F1EC-56F8-894F-AEC2-0ADC5D7BFBE1}" srcOrd="0" destOrd="0" presId="urn:microsoft.com/office/officeart/2005/8/layout/hProcess4"/>
    <dgm:cxn modelId="{CDF2A8E6-D19D-A848-A1FC-CE1E70828765}" type="presParOf" srcId="{C981F1EC-56F8-894F-AEC2-0ADC5D7BFBE1}" destId="{CFDE3813-CE54-004E-98E1-AA3C7F94EDEF}" srcOrd="0" destOrd="0" presId="urn:microsoft.com/office/officeart/2005/8/layout/hProcess4"/>
    <dgm:cxn modelId="{AFB6F542-AA47-5E4C-97A5-BCC87BC270E0}" type="presParOf" srcId="{C981F1EC-56F8-894F-AEC2-0ADC5D7BFBE1}" destId="{EB9E2FEB-6129-2D42-9C62-A08159ACC10A}" srcOrd="1" destOrd="0" presId="urn:microsoft.com/office/officeart/2005/8/layout/hProcess4"/>
    <dgm:cxn modelId="{D786D7E1-101C-4240-B8A8-739D4EC1CC5D}" type="presParOf" srcId="{C981F1EC-56F8-894F-AEC2-0ADC5D7BFBE1}" destId="{DD5E40E7-9DD9-564A-BF0B-5A758C3C1E70}" srcOrd="2" destOrd="0" presId="urn:microsoft.com/office/officeart/2005/8/layout/hProcess4"/>
    <dgm:cxn modelId="{AD423C0F-2B64-9348-B69B-58FCF9787BE2}" type="presParOf" srcId="{C981F1EC-56F8-894F-AEC2-0ADC5D7BFBE1}" destId="{15916B4A-A4E0-9A42-9D3D-71EC21BEB3E7}" srcOrd="3" destOrd="0" presId="urn:microsoft.com/office/officeart/2005/8/layout/hProcess4"/>
    <dgm:cxn modelId="{DD2A20BE-EE9C-6D4D-A2B3-6D7163101872}" type="presParOf" srcId="{C981F1EC-56F8-894F-AEC2-0ADC5D7BFBE1}" destId="{7749FB7F-4CF7-9941-AA15-C89AEAC5746C}" srcOrd="4" destOrd="0" presId="urn:microsoft.com/office/officeart/2005/8/layout/hProcess4"/>
    <dgm:cxn modelId="{F89D3F39-DEAE-B34B-9127-17BF81CBAE5F}" type="presParOf" srcId="{013CB62E-1253-7049-9837-7784994F518D}" destId="{9CEA8D3B-376F-EB4C-B61B-11DA1FDF0432}" srcOrd="1" destOrd="0" presId="urn:microsoft.com/office/officeart/2005/8/layout/hProcess4"/>
    <dgm:cxn modelId="{7C48F90A-BB76-7B48-BAA7-EF6950748088}" type="presParOf" srcId="{013CB62E-1253-7049-9837-7784994F518D}" destId="{A2A5E875-37DE-5346-904B-0757C297B7A1}" srcOrd="2" destOrd="0" presId="urn:microsoft.com/office/officeart/2005/8/layout/hProcess4"/>
    <dgm:cxn modelId="{D1101DC4-29F5-2440-80E8-D3F585D063E5}" type="presParOf" srcId="{A2A5E875-37DE-5346-904B-0757C297B7A1}" destId="{FC854849-1A2D-1F4C-BD1A-44A7DE30BA06}" srcOrd="0" destOrd="0" presId="urn:microsoft.com/office/officeart/2005/8/layout/hProcess4"/>
    <dgm:cxn modelId="{0EF1A63D-5955-2C4B-9E6B-0258A3D4FD0F}" type="presParOf" srcId="{A2A5E875-37DE-5346-904B-0757C297B7A1}" destId="{DB8CEE52-D816-E747-A5CC-CE3D083581C5}" srcOrd="1" destOrd="0" presId="urn:microsoft.com/office/officeart/2005/8/layout/hProcess4"/>
    <dgm:cxn modelId="{8F37B195-B24B-B344-92EB-4B816EE0FC19}" type="presParOf" srcId="{A2A5E875-37DE-5346-904B-0757C297B7A1}" destId="{812F2515-2FAA-8A46-911B-CBFF857F0443}" srcOrd="2" destOrd="0" presId="urn:microsoft.com/office/officeart/2005/8/layout/hProcess4"/>
    <dgm:cxn modelId="{64918323-599F-0C4E-989B-5EB001952ACB}" type="presParOf" srcId="{A2A5E875-37DE-5346-904B-0757C297B7A1}" destId="{8B43ACB0-E5BD-C645-86BA-598078DCA354}" srcOrd="3" destOrd="0" presId="urn:microsoft.com/office/officeart/2005/8/layout/hProcess4"/>
    <dgm:cxn modelId="{6DE000EF-1604-DF42-823E-DD04F4F0F23C}" type="presParOf" srcId="{A2A5E875-37DE-5346-904B-0757C297B7A1}" destId="{3B023881-D380-ED43-9A90-BF03DC27FD16}" srcOrd="4" destOrd="0" presId="urn:microsoft.com/office/officeart/2005/8/layout/hProcess4"/>
    <dgm:cxn modelId="{C4D4A93C-09E8-2348-B3FA-379A07BF990B}" type="presParOf" srcId="{013CB62E-1253-7049-9837-7784994F518D}" destId="{1041F1DC-6468-E345-B6E8-B95072859915}" srcOrd="3" destOrd="0" presId="urn:microsoft.com/office/officeart/2005/8/layout/hProcess4"/>
    <dgm:cxn modelId="{D7125875-BF18-B146-A7F1-7A4930A17974}" type="presParOf" srcId="{013CB62E-1253-7049-9837-7784994F518D}" destId="{A1FE8BA6-A7B5-074B-A0D0-38C9002FB972}" srcOrd="4" destOrd="0" presId="urn:microsoft.com/office/officeart/2005/8/layout/hProcess4"/>
    <dgm:cxn modelId="{8128B7C9-7987-804C-96F6-17820459702D}" type="presParOf" srcId="{A1FE8BA6-A7B5-074B-A0D0-38C9002FB972}" destId="{D096529E-988F-F046-BFAD-601ED0D98548}" srcOrd="0" destOrd="0" presId="urn:microsoft.com/office/officeart/2005/8/layout/hProcess4"/>
    <dgm:cxn modelId="{215A4B31-0F33-BB45-A0E3-246EFD3CED90}" type="presParOf" srcId="{A1FE8BA6-A7B5-074B-A0D0-38C9002FB972}" destId="{A9DB5D58-3C00-624A-88D2-B49607C36DDA}" srcOrd="1" destOrd="0" presId="urn:microsoft.com/office/officeart/2005/8/layout/hProcess4"/>
    <dgm:cxn modelId="{B2FE823F-492B-B348-80CE-E0F81098DCBB}" type="presParOf" srcId="{A1FE8BA6-A7B5-074B-A0D0-38C9002FB972}" destId="{13936C45-11C5-C14D-B2EA-181F768320CB}" srcOrd="2" destOrd="0" presId="urn:microsoft.com/office/officeart/2005/8/layout/hProcess4"/>
    <dgm:cxn modelId="{7B00D946-656C-E945-8905-A8D0ED03C6AD}" type="presParOf" srcId="{A1FE8BA6-A7B5-074B-A0D0-38C9002FB972}" destId="{458AE71F-09EE-424F-B6FF-63A54DA099D6}" srcOrd="3" destOrd="0" presId="urn:microsoft.com/office/officeart/2005/8/layout/hProcess4"/>
    <dgm:cxn modelId="{DE9FC5FB-D61C-684A-B346-58FB038511A7}" type="presParOf" srcId="{A1FE8BA6-A7B5-074B-A0D0-38C9002FB972}" destId="{B96C7457-4653-E04A-BCE2-3E711CEF9395}" srcOrd="4" destOrd="0" presId="urn:microsoft.com/office/officeart/2005/8/layout/hProcess4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101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101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671ACC-4C9E-FA44-84AE-A200974EC691}" type="datetimeFigureOut">
              <a:rPr lang="id-ID"/>
              <a:pPr>
                <a:defRPr/>
              </a:pPr>
              <a:t>01/10/2016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101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101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9B23EB-FC6B-5A4D-B3A9-DA4392431C7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230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101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101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8A4936-B0BC-3544-8219-4C4D539575CE}" type="datetimeFigureOut">
              <a:rPr lang="id-ID"/>
              <a:pPr>
                <a:defRPr/>
              </a:pPr>
              <a:t>01/10/2016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101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1018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2814625-DFD7-094C-B57D-E615A26F2C7B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1536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0962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04813" algn="l" defTabSz="80962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809625" algn="l" defTabSz="80962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214438" algn="l" defTabSz="80962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619250" algn="l" defTabSz="80962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025463" algn="l" defTabSz="810186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6pPr>
    <a:lvl7pPr marL="2430556" algn="l" defTabSz="810186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7pPr>
    <a:lvl8pPr marL="2835649" algn="l" defTabSz="810186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8pPr>
    <a:lvl9pPr marL="3240741" algn="l" defTabSz="810186" rtl="0" eaLnBrk="1" latinLnBrk="0" hangingPunct="1">
      <a:defRPr sz="10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4">
              <a:ea typeface="+mn-ea"/>
              <a:cs typeface="+mn-cs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E939843F-F4DE-B24A-ACF1-68838D34C978}" type="slidenum">
              <a:rPr lang="id-ID" sz="1200"/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id-ID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4">
              <a:ea typeface="+mn-ea"/>
              <a:cs typeface="+mn-cs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E511FFE9-EB58-1840-9728-795ABDD06954}" type="slidenum">
              <a:rPr lang="id-ID" sz="1200"/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id-ID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4">
              <a:ea typeface="+mn-ea"/>
              <a:cs typeface="+mn-cs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7AA48747-E9E4-794F-93ED-120C0A613EB0}" type="slidenum">
              <a:rPr lang="id-ID" sz="1200"/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id-ID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4">
              <a:ea typeface="+mn-ea"/>
              <a:cs typeface="+mn-cs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7AA48747-E9E4-794F-93ED-120C0A613EB0}" type="slidenum">
              <a:rPr lang="id-ID" sz="1200"/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id-ID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4">
              <a:ea typeface="+mn-ea"/>
              <a:cs typeface="+mn-cs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41C359BC-4BC3-E34F-BAC0-CD49B3C1612B}" type="slidenum">
              <a:rPr lang="id-ID" sz="1200"/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id-ID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4">
              <a:ea typeface="+mn-ea"/>
              <a:cs typeface="+mn-cs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7B5AACBB-178A-0847-8FBC-C50E9B559966}" type="slidenum">
              <a:rPr lang="id-ID" sz="1200"/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id-ID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4">
              <a:ea typeface="+mn-ea"/>
              <a:cs typeface="+mn-cs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0D3A45C0-4364-3B4D-A761-76B5E2B4BF44}" type="slidenum">
              <a:rPr lang="id-ID" sz="1200"/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id-ID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4">
              <a:ea typeface="+mn-ea"/>
              <a:cs typeface="+mn-cs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5D04D3EC-2DEC-A745-AC5A-20E74202CD73}" type="slidenum">
              <a:rPr lang="id-ID" sz="1200"/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id-ID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4">
              <a:ea typeface="+mn-ea"/>
              <a:cs typeface="+mn-cs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02EE1D6-691C-3044-A1B5-F4C65B450419}" type="slidenum">
              <a:rPr lang="id-ID" sz="1200"/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id-ID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4">
              <a:ea typeface="+mn-ea"/>
              <a:cs typeface="+mn-cs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370844EB-F099-DA4B-8B64-6BF167B338C1}" type="slidenum">
              <a:rPr lang="id-ID" sz="1200"/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id-ID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4">
              <a:ea typeface="+mn-ea"/>
              <a:cs typeface="+mn-cs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2A0A21F4-C99E-3648-83AB-69C400375DE7}" type="slidenum">
              <a:rPr lang="id-ID" sz="1200"/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id-ID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4">
              <a:ea typeface="+mn-ea"/>
              <a:cs typeface="+mn-cs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AD88E044-E0A3-8F4A-8955-084D784AD76F}" type="slidenum">
              <a:rPr lang="id-ID" sz="1200"/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id-ID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4">
              <a:ea typeface="+mn-ea"/>
              <a:cs typeface="+mn-cs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92B6B893-6C3C-BC4E-A73E-35A4C3D9DEEA}" type="slidenum">
              <a:rPr lang="id-ID" sz="1200"/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id-ID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4">
              <a:ea typeface="+mn-ea"/>
              <a:cs typeface="+mn-cs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3B2C2CE-DAAE-BA40-B988-D33B32A97428}" type="slidenum">
              <a:rPr lang="id-ID" sz="1200"/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id-ID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4">
              <a:ea typeface="+mn-ea"/>
              <a:cs typeface="+mn-cs"/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9079AC01-7EC1-2942-9108-863D6A22598E}" type="slidenum">
              <a:rPr lang="id-ID" sz="1200"/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id-ID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4">
              <a:ea typeface="+mn-ea"/>
              <a:cs typeface="+mn-cs"/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B4B0FCF0-395F-7942-9D2E-EC3F5A7F9A1B}" type="slidenum">
              <a:rPr lang="id-ID" sz="1200"/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id-ID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4">
              <a:ea typeface="+mn-ea"/>
              <a:cs typeface="+mn-cs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837E5841-29FE-8E44-AB3E-0679B8749790}" type="slidenum">
              <a:rPr lang="id-ID" sz="1200"/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id-ID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4">
              <a:ea typeface="+mn-ea"/>
              <a:cs typeface="+mn-cs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1C58A24F-D599-BB43-9266-D040D664A99F}" type="slidenum">
              <a:rPr lang="id-ID" sz="1200"/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id-ID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64">
              <a:ea typeface="+mn-ea"/>
              <a:cs typeface="+mn-cs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1F4119CE-3990-144C-A057-A095619B794F}" type="slidenum">
              <a:rPr lang="id-ID" sz="1200"/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id-ID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67EFC47C-A1A8-874A-85C0-51E868B1469C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809625" eaLnBrk="1" fontAlgn="base" hangingPunct="1">
              <a:spcBef>
                <a:spcPct val="0"/>
              </a:spcBef>
              <a:spcAft>
                <a:spcPct val="0"/>
              </a:spcAft>
            </a:pPr>
            <a:fld id="{F1E8ED50-2521-EF43-8BBF-5F50E5951E01}" type="slidenum">
              <a:rPr lang="id-ID" sz="1200">
                <a:solidFill>
                  <a:srgbClr val="000000"/>
                </a:solidFill>
              </a:rPr>
              <a:pPr defTabSz="809625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d-ID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52413" y="141288"/>
            <a:ext cx="8639175" cy="4860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fld id="{50123168-7528-8D4B-93BA-0E4B5F5B1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9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362450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684213" y="1958975"/>
            <a:ext cx="7920037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51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52413" y="141288"/>
            <a:ext cx="8639175" cy="4860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lIns="68575" tIns="34288" rIns="68575" bIns="34288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860">
              <a:defRPr/>
            </a:pPr>
            <a:fld id="{19B23C52-466F-014E-84C6-9036348D9361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34286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fld id="{DC6BFB6C-09EB-1B45-ACB4-384441465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60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692275" y="141288"/>
            <a:ext cx="7199313" cy="4860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lIns="68575" tIns="34288" rIns="68575" bIns="34288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860">
              <a:defRPr/>
            </a:pPr>
            <a:fld id="{0E785910-7E38-4343-9FFA-5578EF5DEE77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34286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fld id="{D143BEEB-0AC3-914E-B432-4F156C30A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7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Oth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362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684213" y="1958975"/>
            <a:ext cx="7920037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54088" y="4546600"/>
            <a:ext cx="794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smtClean="0">
                <a:solidFill>
                  <a:srgbClr val="404040"/>
                </a:solidFill>
                <a:latin typeface="Century Gothic" charset="0"/>
                <a:cs typeface="Century Gothic" charset="0"/>
              </a:rPr>
              <a:t>Kementerian Pendidikan dan Kebudayaan Republik Indonesia</a:t>
            </a:r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446588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12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52413" y="141288"/>
            <a:ext cx="8639175" cy="4860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 lIns="91433" tIns="45717" rIns="91433" bIns="45717"/>
          <a:lstStyle>
            <a:lvl1pPr algn="r" defTabSz="34286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4F09DA-8FAE-684B-B90F-9204ACFEB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72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362450"/>
          </a:xfrm>
          <a:prstGeom prst="rect">
            <a:avLst/>
          </a:prstGeom>
          <a:solidFill>
            <a:srgbClr val="3382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684213" y="1958975"/>
            <a:ext cx="7920037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957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10186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EED6E8-81FC-DC48-85B0-128A7373D7AF}" type="datetimeFigureOut">
              <a:rPr lang="en-US"/>
              <a:pPr>
                <a:defRPr/>
              </a:pPr>
              <a:t>10/1/2016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10186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10186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1D1B6C-08E4-B64C-BD71-A982EC8AB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4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362450"/>
          </a:xfrm>
          <a:prstGeom prst="rect">
            <a:avLst/>
          </a:prstGeom>
          <a:solidFill>
            <a:srgbClr val="8B17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684213" y="1958975"/>
            <a:ext cx="7920037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41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52413" y="141288"/>
            <a:ext cx="8639175" cy="4860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lIns="68575" tIns="34288" rIns="68575" bIns="34288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860">
              <a:defRPr/>
            </a:pPr>
            <a:fld id="{5A2F10B3-A8C8-954C-AEFB-773B924C0E94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34286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fld id="{A3130EAD-81B9-404F-8B15-01FE6F7C7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- Fac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362450"/>
          </a:xfrm>
          <a:prstGeom prst="rect">
            <a:avLst/>
          </a:prstGeom>
          <a:solidFill>
            <a:srgbClr val="3B5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684213" y="1958975"/>
            <a:ext cx="7920037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02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52413" y="141288"/>
            <a:ext cx="8639175" cy="4860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lIns="68575" tIns="34288" rIns="68575" bIns="34288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860">
              <a:defRPr/>
            </a:pPr>
            <a:fld id="{67D1DA71-F7AF-0444-9BB4-7B5A701C0A75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34286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fld id="{BD125639-8A30-FA4D-A12C-2ACB3653A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2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362450"/>
          </a:xfrm>
          <a:prstGeom prst="rect">
            <a:avLst/>
          </a:prstGeom>
          <a:solidFill>
            <a:srgbClr val="00A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684213" y="1958975"/>
            <a:ext cx="7920037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7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52413" y="141288"/>
            <a:ext cx="8639175" cy="4860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lIns="68575" tIns="34288" rIns="68575" bIns="34288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860">
              <a:defRPr/>
            </a:pPr>
            <a:fld id="{2C83C85E-C89E-474A-9956-CA63E5423EA0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34286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fld id="{F3CE74B3-7F52-8F4E-B2DF-074477BF5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9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- Yahoo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371975"/>
          </a:xfrm>
          <a:prstGeom prst="rect">
            <a:avLst/>
          </a:prstGeom>
          <a:solidFill>
            <a:srgbClr val="650E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684213" y="1958975"/>
            <a:ext cx="7920037" cy="0"/>
          </a:xfrm>
          <a:prstGeom prst="line">
            <a:avLst/>
          </a:prstGeom>
          <a:ln w="38100" cmpd="sng">
            <a:solidFill>
              <a:srgbClr val="FFFFFF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05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oo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3A9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52413" y="141288"/>
            <a:ext cx="8639175" cy="4860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7367" tIns="38683" rIns="77367" bIns="38683" anchor="ctr"/>
          <a:lstStyle/>
          <a:p>
            <a:pPr algn="ctr" defTabSz="3868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lIns="68575" tIns="34288" rIns="68575" bIns="34288" anchor="ctr"/>
          <a:lstStyle>
            <a:defPPr>
              <a:defRPr lang="id-ID"/>
            </a:defPPr>
            <a:lvl1pPr marL="0" algn="r" defTabSz="914192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9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85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80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7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7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67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62" algn="l" defTabSz="91419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860">
              <a:defRPr/>
            </a:pPr>
            <a:fld id="{9228721C-AD04-D242-85F0-7C338ABB3089}" type="slidenum">
              <a:rPr lang="en-US" sz="900" smtClean="0">
                <a:solidFill>
                  <a:prstClr val="black">
                    <a:tint val="75000"/>
                  </a:prstClr>
                </a:solidFill>
              </a:rPr>
              <a:pPr defTabSz="342860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10186">
              <a:defRPr/>
            </a:lvl1pPr>
          </a:lstStyle>
          <a:p>
            <a:pPr>
              <a:defRPr/>
            </a:pPr>
            <a:fld id="{872A1435-410C-D94D-857E-E2E71FDEE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6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3155" tIns="51577" rIns="103155" bIns="515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3155" tIns="51577" rIns="103155" bIns="51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103155" tIns="51577" rIns="103155" bIns="51577" rtlCol="0" anchor="ctr"/>
          <a:lstStyle>
            <a:lvl1pPr algn="l" defTabSz="386815" fontAlgn="auto">
              <a:spcBef>
                <a:spcPts val="0"/>
              </a:spcBef>
              <a:spcAft>
                <a:spcPts val="0"/>
              </a:spcAft>
              <a:defRPr sz="105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103155" tIns="51577" rIns="103155" bIns="51577" rtlCol="0" anchor="ctr"/>
          <a:lstStyle>
            <a:lvl1pPr algn="ctr" defTabSz="386815" fontAlgn="auto">
              <a:spcBef>
                <a:spcPts val="0"/>
              </a:spcBef>
              <a:spcAft>
                <a:spcPts val="0"/>
              </a:spcAft>
              <a:defRPr sz="105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103155" tIns="51577" rIns="103155" bIns="51577" rtlCol="0" anchor="ctr"/>
          <a:lstStyle>
            <a:lvl1pPr algn="r" defTabSz="386815" fontAlgn="auto">
              <a:spcBef>
                <a:spcPts val="0"/>
              </a:spcBef>
              <a:spcAft>
                <a:spcPts val="0"/>
              </a:spcAft>
              <a:defRPr sz="105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1E80C0-B0A8-6445-8DB4-32B2164F6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85763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857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857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857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857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3857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3857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3857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3857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88925" indent="-288925" algn="l" defTabSz="3857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241300" algn="l" defTabSz="3857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66788" indent="-192088" algn="l" defTabSz="3857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92088" algn="l" defTabSz="3857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739900" indent="-192088" algn="l" defTabSz="3857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27481" indent="-193407" algn="l" defTabSz="386815" rtl="0" eaLnBrk="1" latinLnBrk="0" hangingPunct="1">
        <a:spcBef>
          <a:spcPct val="20000"/>
        </a:spcBef>
        <a:buFont typeface="Arial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514296" indent="-193407" algn="l" defTabSz="386815" rtl="0" eaLnBrk="1" latinLnBrk="0" hangingPunct="1">
        <a:spcBef>
          <a:spcPct val="20000"/>
        </a:spcBef>
        <a:buFont typeface="Arial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2901110" indent="-193407" algn="l" defTabSz="386815" rtl="0" eaLnBrk="1" latinLnBrk="0" hangingPunct="1">
        <a:spcBef>
          <a:spcPct val="20000"/>
        </a:spcBef>
        <a:buFont typeface="Arial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287926" indent="-193407" algn="l" defTabSz="386815" rtl="0" eaLnBrk="1" latinLnBrk="0" hangingPunct="1">
        <a:spcBef>
          <a:spcPct val="20000"/>
        </a:spcBef>
        <a:buFont typeface="Arial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68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6815" algn="l" defTabSz="3868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3629" algn="l" defTabSz="3868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0445" algn="l" defTabSz="3868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7258" algn="l" defTabSz="3868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4074" algn="l" defTabSz="3868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20888" algn="l" defTabSz="3868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7703" algn="l" defTabSz="3868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94517" algn="l" defTabSz="3868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556" y="267494"/>
            <a:ext cx="8432702" cy="267765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IMPLEMENTASI</a:t>
            </a:r>
          </a:p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PERMEN PAN &amp; RB NO. 14 TAHUN 2016</a:t>
            </a:r>
          </a:p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Tentang</a:t>
            </a:r>
            <a:endParaRPr lang="en-US" sz="3200" b="1" dirty="0" smtClean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Perubahan</a:t>
            </a:r>
            <a:r>
              <a:rPr lang="en-US" sz="24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Atas</a:t>
            </a:r>
            <a:r>
              <a:rPr lang="en-US" sz="24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 </a:t>
            </a:r>
          </a:p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Permenneg</a:t>
            </a:r>
            <a:r>
              <a:rPr lang="en-US" sz="24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 PAN </a:t>
            </a:r>
            <a:r>
              <a:rPr lang="en-US" sz="24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24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 RB </a:t>
            </a:r>
            <a:r>
              <a:rPr lang="en-US" sz="24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Nomor</a:t>
            </a:r>
            <a:r>
              <a:rPr lang="en-US" sz="24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 21 </a:t>
            </a:r>
            <a:r>
              <a:rPr lang="en-US" sz="24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Tahun</a:t>
            </a:r>
            <a:r>
              <a:rPr lang="en-US" sz="24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 2010 </a:t>
            </a:r>
            <a:r>
              <a:rPr lang="en-US" sz="24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tentang</a:t>
            </a:r>
            <a:r>
              <a:rPr lang="en-US" sz="24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 </a:t>
            </a:r>
          </a:p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Jabatan</a:t>
            </a:r>
            <a:r>
              <a:rPr lang="en-US" sz="24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Fungsional</a:t>
            </a:r>
            <a:r>
              <a:rPr lang="en-US" sz="24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Pengawas</a:t>
            </a:r>
            <a:r>
              <a:rPr lang="en-US" sz="24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24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Angka</a:t>
            </a:r>
            <a:r>
              <a:rPr lang="en-US" sz="24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Kreditnya</a:t>
            </a:r>
            <a:endParaRPr lang="en-US" sz="24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83568" y="3075806"/>
            <a:ext cx="7702550" cy="0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74271" y="3219822"/>
            <a:ext cx="4633000" cy="89255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DRS. WASTANDAR, </a:t>
            </a:r>
            <a:r>
              <a:rPr lang="en-US" sz="20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M.A., </a:t>
            </a:r>
            <a:r>
              <a:rPr lang="en-US" sz="2000" b="1" dirty="0" err="1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Ph.D</a:t>
            </a:r>
            <a:endParaRPr lang="en-US" sz="2000" b="1" dirty="0" smtClean="0">
              <a:ln w="1143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1600" b="1" dirty="0" err="1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Kasubdit</a:t>
            </a:r>
            <a:r>
              <a:rPr lang="en-US" sz="16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Penilaian</a:t>
            </a:r>
            <a:r>
              <a:rPr lang="en-US" sz="16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Kinerja</a:t>
            </a:r>
            <a:r>
              <a:rPr lang="en-US" sz="16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</a:t>
            </a:r>
            <a:r>
              <a:rPr lang="en-US" sz="16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Pengembangan</a:t>
            </a:r>
            <a:r>
              <a:rPr lang="en-US" sz="16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Karir</a:t>
            </a:r>
            <a:r>
              <a:rPr lang="en-US" sz="16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1600" b="1" dirty="0" err="1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Tendik</a:t>
            </a:r>
            <a:r>
              <a:rPr lang="en-US" sz="1600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Dikdasmen</a:t>
            </a:r>
            <a:endParaRPr lang="en-US" sz="1600" b="1" dirty="0" smtClean="0">
              <a:ln w="1143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195486"/>
            <a:ext cx="13332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INH 2016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44408" y="4402628"/>
            <a:ext cx="864096" cy="6173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A2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7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489" y="1016962"/>
            <a:ext cx="6984776" cy="1251641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(7) </a:t>
            </a:r>
            <a:r>
              <a:rPr lang="en-US" sz="2400" dirty="0" err="1" smtClean="0">
                <a:solidFill>
                  <a:srgbClr val="FF0000"/>
                </a:solidFill>
              </a:rPr>
              <a:t>Ketentuan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sebagaimana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dimaksud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pada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ayat</a:t>
            </a:r>
            <a:r>
              <a:rPr lang="en-US" sz="2400" dirty="0" smtClean="0">
                <a:solidFill>
                  <a:srgbClr val="FF0000"/>
                </a:solidFill>
              </a:rPr>
              <a:t> (6) </a:t>
            </a:r>
            <a:r>
              <a:rPr lang="en-US" sz="2400" dirty="0" err="1" smtClean="0">
                <a:solidFill>
                  <a:srgbClr val="FF0000"/>
                </a:solidFill>
              </a:rPr>
              <a:t>dikecualikan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bagi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Ketua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Wakil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Ketua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dan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Sekretaris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5696" y="195486"/>
            <a:ext cx="6984776" cy="469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PASAL I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63688" y="2355726"/>
            <a:ext cx="6984776" cy="166593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(8) Tim </a:t>
            </a:r>
            <a:r>
              <a:rPr lang="en-US" sz="2400" dirty="0" err="1" smtClean="0">
                <a:solidFill>
                  <a:srgbClr val="FF0000"/>
                </a:solidFill>
              </a:rPr>
              <a:t>penilai</a:t>
            </a:r>
            <a:r>
              <a:rPr lang="en-US" sz="2400" dirty="0" smtClean="0">
                <a:solidFill>
                  <a:srgbClr val="FF0000"/>
                </a:solidFill>
              </a:rPr>
              <a:t> yang </a:t>
            </a:r>
            <a:r>
              <a:rPr lang="en-US" sz="2400" dirty="0" err="1" smtClean="0">
                <a:solidFill>
                  <a:srgbClr val="FF0000"/>
                </a:solidFill>
              </a:rPr>
              <a:t>telah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ditetapkan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oleh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Pejabat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yag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Berwenang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sebelum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ketentuan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sebagaimana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dimaksud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pada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ayat</a:t>
            </a:r>
            <a:r>
              <a:rPr lang="en-US" sz="2400" dirty="0" smtClean="0">
                <a:solidFill>
                  <a:srgbClr val="FF0000"/>
                </a:solidFill>
              </a:rPr>
              <a:t> &amp;) </a:t>
            </a:r>
            <a:r>
              <a:rPr lang="en-US" sz="2400" dirty="0" err="1" smtClean="0">
                <a:solidFill>
                  <a:srgbClr val="FF0000"/>
                </a:solidFill>
              </a:rPr>
              <a:t>tetap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memiliki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kewenangan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sebagai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tim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penilai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489" y="1040872"/>
            <a:ext cx="6984776" cy="2683006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Pasal</a:t>
            </a:r>
            <a:r>
              <a:rPr lang="en-US" sz="2400" dirty="0" smtClean="0">
                <a:solidFill>
                  <a:schemeClr val="bg1"/>
                </a:solidFill>
              </a:rPr>
              <a:t> 34A</a:t>
            </a:r>
          </a:p>
          <a:p>
            <a:pPr algn="ctr">
              <a:lnSpc>
                <a:spcPct val="90000"/>
              </a:lnSpc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Ketentuan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pembebasan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sementara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sebagaimana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dimaksud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Pasal</a:t>
            </a:r>
            <a:r>
              <a:rPr lang="en-US" sz="2400" dirty="0" smtClean="0">
                <a:solidFill>
                  <a:schemeClr val="bg1"/>
                </a:solidFill>
              </a:rPr>
              <a:t> 34 </a:t>
            </a:r>
            <a:r>
              <a:rPr lang="en-US" sz="2400" dirty="0" err="1" smtClean="0">
                <a:solidFill>
                  <a:schemeClr val="bg1"/>
                </a:solidFill>
              </a:rPr>
              <a:t>ayat</a:t>
            </a:r>
            <a:r>
              <a:rPr lang="en-US" sz="2400" dirty="0" smtClean="0">
                <a:solidFill>
                  <a:schemeClr val="bg1"/>
                </a:solidFill>
              </a:rPr>
              <a:t> (1)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ayat</a:t>
            </a:r>
            <a:r>
              <a:rPr lang="en-US" sz="2400" dirty="0" smtClean="0">
                <a:solidFill>
                  <a:schemeClr val="bg1"/>
                </a:solidFill>
              </a:rPr>
              <a:t> (2) </a:t>
            </a:r>
            <a:r>
              <a:rPr lang="en-US" sz="2400" dirty="0" err="1" smtClean="0">
                <a:solidFill>
                  <a:schemeClr val="bg1"/>
                </a:solidFill>
              </a:rPr>
              <a:t>mulai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berlaku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sejak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ditetapkannya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Petunjuk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Teknis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Pelaksanaan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Jabatan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Fungsional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Pengawas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Sekolah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Angka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Kreditnya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5696" y="195486"/>
            <a:ext cx="6984776" cy="469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PASAL I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70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74489" y="1779662"/>
            <a:ext cx="6984776" cy="113785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Pasal</a:t>
            </a:r>
            <a:r>
              <a:rPr lang="en-US" sz="2400" dirty="0" smtClean="0">
                <a:solidFill>
                  <a:schemeClr val="bg1"/>
                </a:solidFill>
              </a:rPr>
              <a:t> 41A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Ketentuan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Pasal</a:t>
            </a:r>
            <a:r>
              <a:rPr lang="en-US" sz="2400" dirty="0" smtClean="0">
                <a:solidFill>
                  <a:schemeClr val="bg1"/>
                </a:solidFill>
              </a:rPr>
              <a:t> 24 </a:t>
            </a:r>
            <a:r>
              <a:rPr lang="en-US" sz="2400" dirty="0" err="1" smtClean="0">
                <a:solidFill>
                  <a:schemeClr val="bg1"/>
                </a:solidFill>
              </a:rPr>
              <a:t>ayat</a:t>
            </a:r>
            <a:r>
              <a:rPr lang="en-US" sz="2400" dirty="0" smtClean="0">
                <a:solidFill>
                  <a:schemeClr val="bg1"/>
                </a:solidFill>
              </a:rPr>
              <a:t> (6) </a:t>
            </a:r>
            <a:r>
              <a:rPr lang="en-US" sz="2400" dirty="0" err="1" smtClean="0">
                <a:solidFill>
                  <a:schemeClr val="bg1"/>
                </a:solidFill>
              </a:rPr>
              <a:t>mulai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dilaksanakan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1 </a:t>
            </a:r>
            <a:r>
              <a:rPr lang="en-US" sz="2400" b="1" dirty="0" err="1" smtClean="0">
                <a:solidFill>
                  <a:schemeClr val="bg1"/>
                </a:solidFill>
              </a:rPr>
              <a:t>Desember</a:t>
            </a:r>
            <a:r>
              <a:rPr lang="en-US" sz="2400" b="1" dirty="0" smtClean="0">
                <a:solidFill>
                  <a:schemeClr val="bg1"/>
                </a:solidFill>
              </a:rPr>
              <a:t> 2017</a:t>
            </a:r>
          </a:p>
          <a:p>
            <a:pPr algn="ctr">
              <a:lnSpc>
                <a:spcPct val="90000"/>
              </a:lnSpc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5696" y="195486"/>
            <a:ext cx="6984776" cy="469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PASAL I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74489" y="915566"/>
            <a:ext cx="6984776" cy="77717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3. </a:t>
            </a:r>
            <a:r>
              <a:rPr lang="en-US" sz="2000" dirty="0" err="1" smtClean="0">
                <a:solidFill>
                  <a:srgbClr val="FF0000"/>
                </a:solidFill>
              </a:rPr>
              <a:t>Diantara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Pasal</a:t>
            </a:r>
            <a:r>
              <a:rPr lang="en-US" sz="2000" dirty="0" smtClean="0">
                <a:solidFill>
                  <a:srgbClr val="FF0000"/>
                </a:solidFill>
              </a:rPr>
              <a:t> 41 </a:t>
            </a:r>
            <a:r>
              <a:rPr lang="en-US" sz="2000" dirty="0" err="1" smtClean="0">
                <a:solidFill>
                  <a:srgbClr val="FF0000"/>
                </a:solidFill>
              </a:rPr>
              <a:t>dan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Pasal</a:t>
            </a:r>
            <a:r>
              <a:rPr lang="en-US" sz="2000" dirty="0" smtClean="0">
                <a:solidFill>
                  <a:srgbClr val="FF0000"/>
                </a:solidFill>
              </a:rPr>
              <a:t> 42 </a:t>
            </a:r>
            <a:r>
              <a:rPr lang="en-US" sz="2000" dirty="0" err="1" smtClean="0">
                <a:solidFill>
                  <a:srgbClr val="FF0000"/>
                </a:solidFill>
              </a:rPr>
              <a:t>disispkan</a:t>
            </a:r>
            <a:r>
              <a:rPr lang="en-US" sz="2000" dirty="0" smtClean="0">
                <a:solidFill>
                  <a:srgbClr val="FF0000"/>
                </a:solidFill>
              </a:rPr>
              <a:t> 2 (</a:t>
            </a:r>
            <a:r>
              <a:rPr lang="en-US" sz="2000" dirty="0" err="1" smtClean="0">
                <a:solidFill>
                  <a:srgbClr val="FF0000"/>
                </a:solidFill>
              </a:rPr>
              <a:t>dua</a:t>
            </a:r>
            <a:r>
              <a:rPr lang="en-US" sz="2000" dirty="0" smtClean="0">
                <a:solidFill>
                  <a:srgbClr val="FF0000"/>
                </a:solidFill>
              </a:rPr>
              <a:t>) </a:t>
            </a:r>
            <a:r>
              <a:rPr lang="en-US" sz="2000" dirty="0" err="1" smtClean="0">
                <a:solidFill>
                  <a:srgbClr val="FF0000"/>
                </a:solidFill>
              </a:rPr>
              <a:t>Pasal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yakni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Pasal</a:t>
            </a:r>
            <a:r>
              <a:rPr lang="en-US" sz="2000" dirty="0" smtClean="0">
                <a:solidFill>
                  <a:srgbClr val="FF0000"/>
                </a:solidFill>
              </a:rPr>
              <a:t> 41A </a:t>
            </a:r>
            <a:r>
              <a:rPr lang="en-US" sz="2000" dirty="0" err="1" smtClean="0">
                <a:solidFill>
                  <a:srgbClr val="FF0000"/>
                </a:solidFill>
              </a:rPr>
              <a:t>dan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Pasal</a:t>
            </a:r>
            <a:r>
              <a:rPr lang="en-US" sz="2000" dirty="0" smtClean="0">
                <a:solidFill>
                  <a:srgbClr val="FF0000"/>
                </a:solidFill>
              </a:rPr>
              <a:t> 41B </a:t>
            </a:r>
            <a:r>
              <a:rPr lang="en-US" sz="2000" dirty="0" err="1" smtClean="0">
                <a:solidFill>
                  <a:srgbClr val="FF0000"/>
                </a:solidFill>
              </a:rPr>
              <a:t>sehingga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berbunyi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sebagai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berikut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91680" y="3090079"/>
            <a:ext cx="6984776" cy="113785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Pasal</a:t>
            </a:r>
            <a:r>
              <a:rPr lang="en-US" sz="2400" dirty="0" smtClean="0">
                <a:solidFill>
                  <a:schemeClr val="bg1"/>
                </a:solidFill>
              </a:rPr>
              <a:t> 41A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Ketentuan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Pasal</a:t>
            </a:r>
            <a:r>
              <a:rPr lang="en-US" sz="2400" dirty="0" smtClean="0">
                <a:solidFill>
                  <a:schemeClr val="bg1"/>
                </a:solidFill>
              </a:rPr>
              <a:t> 31 </a:t>
            </a:r>
            <a:r>
              <a:rPr lang="en-US" sz="2400" dirty="0" err="1" smtClean="0">
                <a:solidFill>
                  <a:schemeClr val="bg1"/>
                </a:solidFill>
              </a:rPr>
              <a:t>ayat</a:t>
            </a:r>
            <a:r>
              <a:rPr lang="en-US" sz="2400" dirty="0" smtClean="0">
                <a:solidFill>
                  <a:schemeClr val="bg1"/>
                </a:solidFill>
              </a:rPr>
              <a:t> (1) </a:t>
            </a:r>
            <a:r>
              <a:rPr lang="en-US" sz="2400" dirty="0" err="1" smtClean="0">
                <a:solidFill>
                  <a:schemeClr val="bg1"/>
                </a:solidFill>
              </a:rPr>
              <a:t>huruf</a:t>
            </a:r>
            <a:r>
              <a:rPr lang="en-US" sz="2400" dirty="0" smtClean="0">
                <a:solidFill>
                  <a:schemeClr val="bg1"/>
                </a:solidFill>
              </a:rPr>
              <a:t> g </a:t>
            </a:r>
            <a:r>
              <a:rPr lang="en-US" sz="2400" dirty="0" err="1" smtClean="0">
                <a:solidFill>
                  <a:schemeClr val="bg1"/>
                </a:solidFill>
              </a:rPr>
              <a:t>mulai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dilaksanakan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1 </a:t>
            </a:r>
            <a:r>
              <a:rPr lang="en-US" sz="2400" b="1" dirty="0" err="1" smtClean="0">
                <a:solidFill>
                  <a:schemeClr val="bg1"/>
                </a:solidFill>
              </a:rPr>
              <a:t>Juli</a:t>
            </a:r>
            <a:r>
              <a:rPr lang="en-US" sz="2400" b="1" dirty="0" smtClean="0">
                <a:solidFill>
                  <a:schemeClr val="bg1"/>
                </a:solidFill>
              </a:rPr>
              <a:t> 2017</a:t>
            </a:r>
          </a:p>
          <a:p>
            <a:pPr algn="ctr">
              <a:lnSpc>
                <a:spcPct val="90000"/>
              </a:lnSpc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35696" y="195486"/>
            <a:ext cx="6984776" cy="469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PASAL I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91680" y="1131590"/>
            <a:ext cx="6984776" cy="221321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4. </a:t>
            </a:r>
            <a:r>
              <a:rPr lang="en-US" sz="2400" dirty="0" err="1" smtClean="0">
                <a:solidFill>
                  <a:schemeClr val="bg1"/>
                </a:solidFill>
              </a:rPr>
              <a:t>Lampiran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Peraturan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Menteri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Pendayagunaan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Aparatur</a:t>
            </a:r>
            <a:r>
              <a:rPr lang="en-US" sz="2400" dirty="0" smtClean="0">
                <a:solidFill>
                  <a:schemeClr val="bg1"/>
                </a:solidFill>
              </a:rPr>
              <a:t> Negara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Reformasi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Birokrasi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Nomor</a:t>
            </a:r>
            <a:r>
              <a:rPr lang="en-US" sz="2400" dirty="0" smtClean="0">
                <a:solidFill>
                  <a:schemeClr val="bg1"/>
                </a:solidFill>
              </a:rPr>
              <a:t> 21 </a:t>
            </a:r>
            <a:r>
              <a:rPr lang="en-US" sz="2400" dirty="0" err="1" smtClean="0">
                <a:solidFill>
                  <a:schemeClr val="bg1"/>
                </a:solidFill>
              </a:rPr>
              <a:t>Tahun</a:t>
            </a:r>
            <a:r>
              <a:rPr lang="en-US" sz="2400" dirty="0" smtClean="0">
                <a:solidFill>
                  <a:schemeClr val="bg1"/>
                </a:solidFill>
              </a:rPr>
              <a:t> 2010 </a:t>
            </a:r>
            <a:r>
              <a:rPr lang="en-US" sz="2400" dirty="0" err="1" smtClean="0">
                <a:solidFill>
                  <a:schemeClr val="bg1"/>
                </a:solidFill>
              </a:rPr>
              <a:t>diubah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sebagaimana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tercantum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lampiran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merupakan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bagian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terpisahkan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Peraturan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Menteri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ini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1680" y="195486"/>
            <a:ext cx="2962226" cy="469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PASAL II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91680" y="987574"/>
            <a:ext cx="3384376" cy="316835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Peraturan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Menteri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mulai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berlaku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tanggal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diundangkan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Agar </a:t>
            </a:r>
            <a:r>
              <a:rPr lang="en-US" sz="2000" dirty="0" err="1" smtClean="0">
                <a:solidFill>
                  <a:schemeClr val="bg1"/>
                </a:solidFill>
              </a:rPr>
              <a:t>setiap</a:t>
            </a:r>
            <a:r>
              <a:rPr lang="en-US" sz="2000" dirty="0" smtClean="0">
                <a:solidFill>
                  <a:schemeClr val="bg1"/>
                </a:solidFill>
              </a:rPr>
              <a:t> orang </a:t>
            </a:r>
            <a:r>
              <a:rPr lang="en-US" sz="2000" dirty="0" err="1" smtClean="0">
                <a:solidFill>
                  <a:schemeClr val="bg1"/>
                </a:solidFill>
              </a:rPr>
              <a:t>mengetahuinya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memerintahkan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pengundangan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Peraturan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Menteri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penempatannya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dalam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Berita</a:t>
            </a:r>
            <a:r>
              <a:rPr lang="en-US" sz="2000" dirty="0" smtClean="0">
                <a:solidFill>
                  <a:schemeClr val="bg1"/>
                </a:solidFill>
              </a:rPr>
              <a:t> Negara </a:t>
            </a:r>
            <a:r>
              <a:rPr lang="en-US" sz="2000" dirty="0" err="1" smtClean="0">
                <a:solidFill>
                  <a:schemeClr val="bg1"/>
                </a:solidFill>
              </a:rPr>
              <a:t>Reoublik</a:t>
            </a:r>
            <a:r>
              <a:rPr lang="en-US" sz="2000" dirty="0" smtClean="0">
                <a:solidFill>
                  <a:schemeClr val="bg1"/>
                </a:solidFill>
              </a:rPr>
              <a:t> Indonesia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811" y="987574"/>
            <a:ext cx="3717636" cy="2724728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3" name="Oval 2"/>
          <p:cNvSpPr/>
          <p:nvPr/>
        </p:nvSpPr>
        <p:spPr>
          <a:xfrm>
            <a:off x="5059453" y="771550"/>
            <a:ext cx="2608891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5422" y="195263"/>
            <a:ext cx="1008222" cy="1684902"/>
          </a:xfrm>
          <a:prstGeom prst="rect">
            <a:avLst/>
          </a:prstGeom>
          <a:noFill/>
        </p:spPr>
        <p:txBody>
          <a:bodyPr wrap="none" lIns="68559" tIns="34280" rIns="68559" bIns="342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499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3</a:t>
            </a:r>
            <a:endParaRPr lang="id-ID" sz="10499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0545" y="2031692"/>
            <a:ext cx="6649887" cy="900242"/>
          </a:xfrm>
          <a:prstGeom prst="rect">
            <a:avLst/>
          </a:prstGeom>
          <a:noFill/>
        </p:spPr>
        <p:txBody>
          <a:bodyPr wrap="none" lIns="68575" tIns="34288" rIns="68575" bIns="3428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IMPLEMENTASI PERMEN PAN DAN RB </a:t>
            </a:r>
          </a:p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NO. 14 TAHUN 2016</a:t>
            </a:r>
            <a:endParaRPr lang="en-US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55576" y="1923678"/>
            <a:ext cx="7920880" cy="72008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3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1680" y="123478"/>
            <a:ext cx="6984776" cy="9488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TINDAK LANJUT DIUNDANGKANNYA</a:t>
            </a:r>
          </a:p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PERMEN PAN DAN RB NO. 14 TAHUN 2016</a:t>
            </a:r>
            <a:endParaRPr lang="en-US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76958040"/>
              </p:ext>
            </p:extLst>
          </p:nvPr>
        </p:nvGraphicFramePr>
        <p:xfrm>
          <a:off x="1691680" y="1275606"/>
          <a:ext cx="446449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336818145"/>
              </p:ext>
            </p:extLst>
          </p:nvPr>
        </p:nvGraphicFramePr>
        <p:xfrm>
          <a:off x="6665743" y="1275606"/>
          <a:ext cx="2082721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640799640"/>
              </p:ext>
            </p:extLst>
          </p:nvPr>
        </p:nvGraphicFramePr>
        <p:xfrm>
          <a:off x="6660232" y="2571750"/>
          <a:ext cx="2082721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8" name="Rectangle 17"/>
          <p:cNvSpPr/>
          <p:nvPr/>
        </p:nvSpPr>
        <p:spPr>
          <a:xfrm>
            <a:off x="6516216" y="1059582"/>
            <a:ext cx="2376264" cy="3240360"/>
          </a:xfrm>
          <a:prstGeom prst="rect">
            <a:avLst/>
          </a:prstGeom>
          <a:noFill/>
          <a:ln w="5715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6228184" y="3045064"/>
            <a:ext cx="311751" cy="1038854"/>
          </a:xfrm>
          <a:prstGeom prst="striped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1680" y="123478"/>
            <a:ext cx="6984776" cy="9488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DRAF SURAT EDARAN BERSAMA MENDIKBUD DENGAN KEPALA BKN</a:t>
            </a:r>
            <a:endParaRPr lang="en-US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1680" y="1563639"/>
            <a:ext cx="3600400" cy="2664296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lphaLcPeriod"/>
            </a:pPr>
            <a:r>
              <a:rPr lang="tr-TR" sz="2000" dirty="0" err="1" smtClean="0">
                <a:solidFill>
                  <a:srgbClr val="000090"/>
                </a:solidFill>
              </a:rPr>
              <a:t>Pasal</a:t>
            </a:r>
            <a:r>
              <a:rPr lang="tr-TR" sz="2000" dirty="0" smtClean="0">
                <a:solidFill>
                  <a:srgbClr val="000090"/>
                </a:solidFill>
              </a:rPr>
              <a:t> </a:t>
            </a:r>
            <a:r>
              <a:rPr lang="tr-TR" sz="2000" dirty="0">
                <a:solidFill>
                  <a:srgbClr val="000090"/>
                </a:solidFill>
              </a:rPr>
              <a:t>24 </a:t>
            </a:r>
            <a:r>
              <a:rPr lang="tr-TR" sz="2000" dirty="0" err="1">
                <a:solidFill>
                  <a:srgbClr val="000090"/>
                </a:solidFill>
              </a:rPr>
              <a:t>ayat</a:t>
            </a:r>
            <a:r>
              <a:rPr lang="tr-TR" sz="2000" dirty="0">
                <a:solidFill>
                  <a:srgbClr val="000090"/>
                </a:solidFill>
              </a:rPr>
              <a:t> (6), </a:t>
            </a:r>
            <a:r>
              <a:rPr lang="tr-TR" sz="2000" dirty="0" err="1">
                <a:solidFill>
                  <a:srgbClr val="000090"/>
                </a:solidFill>
              </a:rPr>
              <a:t>bahwa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anggota</a:t>
            </a:r>
            <a:r>
              <a:rPr lang="tr-TR" sz="2000" dirty="0">
                <a:solidFill>
                  <a:srgbClr val="000090"/>
                </a:solidFill>
              </a:rPr>
              <a:t> tim </a:t>
            </a:r>
            <a:r>
              <a:rPr lang="tr-TR" sz="2000" dirty="0" err="1">
                <a:solidFill>
                  <a:srgbClr val="000090"/>
                </a:solidFill>
              </a:rPr>
              <a:t>penilai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jabatan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fungsional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Pengawas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Sekolah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harus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lulus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pendidikan</a:t>
            </a:r>
            <a:r>
              <a:rPr lang="tr-TR" sz="2000" dirty="0">
                <a:solidFill>
                  <a:srgbClr val="000090"/>
                </a:solidFill>
              </a:rPr>
              <a:t> dan </a:t>
            </a:r>
            <a:r>
              <a:rPr lang="tr-TR" sz="2000" dirty="0" err="1">
                <a:solidFill>
                  <a:srgbClr val="000090"/>
                </a:solidFill>
              </a:rPr>
              <a:t>pelatihan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calon</a:t>
            </a:r>
            <a:r>
              <a:rPr lang="tr-TR" sz="2000" dirty="0">
                <a:solidFill>
                  <a:srgbClr val="000090"/>
                </a:solidFill>
              </a:rPr>
              <a:t> tim </a:t>
            </a:r>
            <a:r>
              <a:rPr lang="tr-TR" sz="2000" dirty="0" err="1">
                <a:solidFill>
                  <a:srgbClr val="000090"/>
                </a:solidFill>
              </a:rPr>
              <a:t>penilai</a:t>
            </a:r>
            <a:r>
              <a:rPr lang="tr-TR" sz="2000" dirty="0">
                <a:solidFill>
                  <a:srgbClr val="000090"/>
                </a:solidFill>
              </a:rPr>
              <a:t> dan </a:t>
            </a:r>
            <a:r>
              <a:rPr lang="tr-TR" sz="2000" dirty="0" err="1">
                <a:solidFill>
                  <a:srgbClr val="000090"/>
                </a:solidFill>
              </a:rPr>
              <a:t>mendapat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sertifikat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dari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Menteri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Pendidikan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Nasional</a:t>
            </a:r>
            <a:r>
              <a:rPr lang="tr-TR" sz="2000" dirty="0">
                <a:solidFill>
                  <a:srgbClr val="000090"/>
                </a:solidFill>
              </a:rPr>
              <a:t>.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4128" y="1558990"/>
            <a:ext cx="3240360" cy="253742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US" sz="2000" dirty="0">
                <a:solidFill>
                  <a:srgbClr val="000000"/>
                </a:solidFill>
              </a:rPr>
              <a:t>Tim </a:t>
            </a:r>
            <a:r>
              <a:rPr lang="en-US" sz="2000" dirty="0" err="1">
                <a:solidFill>
                  <a:srgbClr val="000000"/>
                </a:solidFill>
              </a:rPr>
              <a:t>penilai</a:t>
            </a:r>
            <a:r>
              <a:rPr lang="en-US" sz="2000" dirty="0">
                <a:solidFill>
                  <a:srgbClr val="000000"/>
                </a:solidFill>
              </a:rPr>
              <a:t> yang </a:t>
            </a:r>
            <a:r>
              <a:rPr lang="en-US" sz="2000" dirty="0" err="1">
                <a:solidFill>
                  <a:srgbClr val="000000"/>
                </a:solidFill>
              </a:rPr>
              <a:t>telah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ditetapkan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oleh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Pejabat</a:t>
            </a:r>
            <a:r>
              <a:rPr lang="en-US" sz="2000" dirty="0">
                <a:solidFill>
                  <a:srgbClr val="000000"/>
                </a:solidFill>
              </a:rPr>
              <a:t> yang </a:t>
            </a:r>
            <a:r>
              <a:rPr lang="en-US" sz="2000" dirty="0" err="1">
                <a:solidFill>
                  <a:srgbClr val="000000"/>
                </a:solidFill>
              </a:rPr>
              <a:t>Berwenang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tetap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memiliki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kewenangan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sebagai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tim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penilai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berlaku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sampai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dengan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tanggal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30 November 2017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1080567"/>
            <a:ext cx="3637234" cy="41969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PERMEN PAN &amp; RB 14 2016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8" y="1059582"/>
            <a:ext cx="3240360" cy="46166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PENJELASAN DALAM SE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64088" y="1729843"/>
            <a:ext cx="311751" cy="2024431"/>
          </a:xfrm>
          <a:prstGeom prst="rightArrow">
            <a:avLst/>
          </a:prstGeom>
          <a:ln>
            <a:solidFill>
              <a:srgbClr val="8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1680" y="123478"/>
            <a:ext cx="6984776" cy="9488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DRAF SURAT EDARAN BERSAMA MENDIKBUD DENGAN KEPALA BKN</a:t>
            </a:r>
            <a:endParaRPr lang="en-US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1563639"/>
            <a:ext cx="2705034" cy="2664296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lphaLcPeriod"/>
            </a:pPr>
            <a:r>
              <a:rPr lang="tr-TR" sz="1800" dirty="0" err="1" smtClean="0">
                <a:solidFill>
                  <a:srgbClr val="000090"/>
                </a:solidFill>
              </a:rPr>
              <a:t>Pasal</a:t>
            </a:r>
            <a:r>
              <a:rPr lang="tr-TR" sz="1800" dirty="0" smtClean="0">
                <a:solidFill>
                  <a:srgbClr val="000090"/>
                </a:solidFill>
              </a:rPr>
              <a:t> </a:t>
            </a:r>
            <a:r>
              <a:rPr lang="tr-TR" sz="1800" dirty="0">
                <a:solidFill>
                  <a:srgbClr val="000090"/>
                </a:solidFill>
              </a:rPr>
              <a:t>24 </a:t>
            </a:r>
            <a:r>
              <a:rPr lang="tr-TR" sz="1800" dirty="0" err="1">
                <a:solidFill>
                  <a:srgbClr val="000090"/>
                </a:solidFill>
              </a:rPr>
              <a:t>ayat</a:t>
            </a:r>
            <a:r>
              <a:rPr lang="tr-TR" sz="1800" dirty="0">
                <a:solidFill>
                  <a:srgbClr val="000090"/>
                </a:solidFill>
              </a:rPr>
              <a:t> (6), </a:t>
            </a:r>
            <a:r>
              <a:rPr lang="tr-TR" sz="1800" dirty="0" err="1">
                <a:solidFill>
                  <a:srgbClr val="000090"/>
                </a:solidFill>
              </a:rPr>
              <a:t>bahwa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anggota</a:t>
            </a:r>
            <a:r>
              <a:rPr lang="tr-TR" sz="1800" dirty="0">
                <a:solidFill>
                  <a:srgbClr val="000090"/>
                </a:solidFill>
              </a:rPr>
              <a:t> tim </a:t>
            </a:r>
            <a:r>
              <a:rPr lang="tr-TR" sz="1800" dirty="0" err="1">
                <a:solidFill>
                  <a:srgbClr val="000090"/>
                </a:solidFill>
              </a:rPr>
              <a:t>penilai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jabatan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fungsional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Pengawas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Sekolah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harus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lulus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pendidikan</a:t>
            </a:r>
            <a:r>
              <a:rPr lang="tr-TR" sz="1800" dirty="0">
                <a:solidFill>
                  <a:srgbClr val="000090"/>
                </a:solidFill>
              </a:rPr>
              <a:t> dan </a:t>
            </a:r>
            <a:r>
              <a:rPr lang="tr-TR" sz="1800" dirty="0" err="1">
                <a:solidFill>
                  <a:srgbClr val="000090"/>
                </a:solidFill>
              </a:rPr>
              <a:t>pelatihan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calon</a:t>
            </a:r>
            <a:r>
              <a:rPr lang="tr-TR" sz="1800" dirty="0">
                <a:solidFill>
                  <a:srgbClr val="000090"/>
                </a:solidFill>
              </a:rPr>
              <a:t> tim </a:t>
            </a:r>
            <a:r>
              <a:rPr lang="tr-TR" sz="1800" dirty="0" err="1">
                <a:solidFill>
                  <a:srgbClr val="000090"/>
                </a:solidFill>
              </a:rPr>
              <a:t>penilai</a:t>
            </a:r>
            <a:r>
              <a:rPr lang="tr-TR" sz="1800" dirty="0">
                <a:solidFill>
                  <a:srgbClr val="000090"/>
                </a:solidFill>
              </a:rPr>
              <a:t> dan </a:t>
            </a:r>
            <a:r>
              <a:rPr lang="tr-TR" sz="1800" dirty="0" err="1">
                <a:solidFill>
                  <a:srgbClr val="000090"/>
                </a:solidFill>
              </a:rPr>
              <a:t>mendapat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sertifikat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dari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Menteri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Pendidikan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Nasional</a:t>
            </a:r>
            <a:r>
              <a:rPr lang="tr-TR" sz="1800" dirty="0">
                <a:solidFill>
                  <a:srgbClr val="000090"/>
                </a:solidFill>
              </a:rPr>
              <a:t>.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2040" y="1618501"/>
            <a:ext cx="3920836" cy="253742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tr-TR" sz="2000" dirty="0" err="1" smtClean="0">
                <a:solidFill>
                  <a:srgbClr val="000000"/>
                </a:solidFill>
              </a:rPr>
              <a:t>Penetapan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Angka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Kredit</a:t>
            </a:r>
            <a:r>
              <a:rPr lang="tr-TR" sz="2000" dirty="0">
                <a:solidFill>
                  <a:srgbClr val="000000"/>
                </a:solidFill>
              </a:rPr>
              <a:t> (PAK)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telah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ditetapkan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oleh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Pejabat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Berwenang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sebagaimana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tersebut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huruf</a:t>
            </a:r>
            <a:r>
              <a:rPr lang="tr-TR" sz="2000" dirty="0">
                <a:solidFill>
                  <a:srgbClr val="000000"/>
                </a:solidFill>
              </a:rPr>
              <a:t> a, </a:t>
            </a:r>
            <a:r>
              <a:rPr lang="tr-TR" sz="2000" dirty="0" err="1">
                <a:solidFill>
                  <a:srgbClr val="000000"/>
                </a:solidFill>
              </a:rPr>
              <a:t>termasuk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ditetapkan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sebelum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dikeluarkannya</a:t>
            </a:r>
            <a:r>
              <a:rPr lang="tr-TR" sz="2000" dirty="0">
                <a:solidFill>
                  <a:srgbClr val="000000"/>
                </a:solidFill>
              </a:rPr>
              <a:t> Surat </a:t>
            </a:r>
            <a:r>
              <a:rPr lang="tr-TR" sz="2000" dirty="0" err="1">
                <a:solidFill>
                  <a:srgbClr val="000000"/>
                </a:solidFill>
              </a:rPr>
              <a:t>Edaran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Bersama</a:t>
            </a:r>
            <a:r>
              <a:rPr lang="tr-TR" sz="2000" dirty="0">
                <a:solidFill>
                  <a:srgbClr val="000000"/>
                </a:solidFill>
              </a:rPr>
              <a:t> ini, </a:t>
            </a:r>
            <a:r>
              <a:rPr lang="tr-TR" sz="2000" dirty="0" err="1">
                <a:solidFill>
                  <a:srgbClr val="000000"/>
                </a:solidFill>
              </a:rPr>
              <a:t>dinyatakan</a:t>
            </a:r>
            <a:r>
              <a:rPr lang="tr-TR" sz="2000" dirty="0">
                <a:solidFill>
                  <a:srgbClr val="000000"/>
                </a:solidFill>
              </a:rPr>
              <a:t> sah dan </a:t>
            </a:r>
            <a:r>
              <a:rPr lang="tr-TR" sz="2000" dirty="0" err="1">
                <a:solidFill>
                  <a:srgbClr val="000000"/>
                </a:solidFill>
              </a:rPr>
              <a:t>tetap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berlaku</a:t>
            </a:r>
            <a:r>
              <a:rPr lang="tr-TR" sz="2000" dirty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1080567"/>
            <a:ext cx="2774092" cy="36933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PERMEN PAN &amp; RB 14 2016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1679" y="1059582"/>
            <a:ext cx="3940801" cy="46166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PENJELASAN DALAM SE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99992" y="1729843"/>
            <a:ext cx="311751" cy="2024431"/>
          </a:xfrm>
          <a:prstGeom prst="rightArrow">
            <a:avLst/>
          </a:prstGeom>
          <a:ln>
            <a:solidFill>
              <a:srgbClr val="8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1680" y="58671"/>
            <a:ext cx="6984776" cy="7128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DRAF SURAT EDARAN BERSAMA MENDIKBUD DENGAN KEPALA BKN</a:t>
            </a:r>
            <a:endParaRPr lang="en-US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1369216"/>
            <a:ext cx="2705034" cy="2930726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lphaLcPeriod"/>
            </a:pPr>
            <a:r>
              <a:rPr lang="tr-TR" sz="1800" dirty="0" err="1" smtClean="0">
                <a:solidFill>
                  <a:srgbClr val="000090"/>
                </a:solidFill>
              </a:rPr>
              <a:t>Pasal</a:t>
            </a:r>
            <a:r>
              <a:rPr lang="tr-TR" sz="1800" dirty="0" smtClean="0">
                <a:solidFill>
                  <a:srgbClr val="000090"/>
                </a:solidFill>
              </a:rPr>
              <a:t> </a:t>
            </a:r>
            <a:r>
              <a:rPr lang="tr-TR" sz="1800" dirty="0">
                <a:solidFill>
                  <a:srgbClr val="000090"/>
                </a:solidFill>
              </a:rPr>
              <a:t>24 </a:t>
            </a:r>
            <a:r>
              <a:rPr lang="tr-TR" sz="1800" dirty="0" err="1">
                <a:solidFill>
                  <a:srgbClr val="000090"/>
                </a:solidFill>
              </a:rPr>
              <a:t>ayat</a:t>
            </a:r>
            <a:r>
              <a:rPr lang="tr-TR" sz="1800" dirty="0">
                <a:solidFill>
                  <a:srgbClr val="000090"/>
                </a:solidFill>
              </a:rPr>
              <a:t> (6), </a:t>
            </a:r>
            <a:r>
              <a:rPr lang="tr-TR" sz="1800" dirty="0" err="1">
                <a:solidFill>
                  <a:srgbClr val="000090"/>
                </a:solidFill>
              </a:rPr>
              <a:t>bahwa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anggota</a:t>
            </a:r>
            <a:r>
              <a:rPr lang="tr-TR" sz="1800" dirty="0">
                <a:solidFill>
                  <a:srgbClr val="000090"/>
                </a:solidFill>
              </a:rPr>
              <a:t> tim </a:t>
            </a:r>
            <a:r>
              <a:rPr lang="tr-TR" sz="1800" dirty="0" err="1">
                <a:solidFill>
                  <a:srgbClr val="000090"/>
                </a:solidFill>
              </a:rPr>
              <a:t>penilai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jabatan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fungsional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Pengawas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Sekolah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harus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lulus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pendidikan</a:t>
            </a:r>
            <a:r>
              <a:rPr lang="tr-TR" sz="1800" dirty="0">
                <a:solidFill>
                  <a:srgbClr val="000090"/>
                </a:solidFill>
              </a:rPr>
              <a:t> dan </a:t>
            </a:r>
            <a:r>
              <a:rPr lang="tr-TR" sz="1800" dirty="0" err="1">
                <a:solidFill>
                  <a:srgbClr val="000090"/>
                </a:solidFill>
              </a:rPr>
              <a:t>pelatihan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calon</a:t>
            </a:r>
            <a:r>
              <a:rPr lang="tr-TR" sz="1800" dirty="0">
                <a:solidFill>
                  <a:srgbClr val="000090"/>
                </a:solidFill>
              </a:rPr>
              <a:t> tim </a:t>
            </a:r>
            <a:r>
              <a:rPr lang="tr-TR" sz="1800" dirty="0" err="1">
                <a:solidFill>
                  <a:srgbClr val="000090"/>
                </a:solidFill>
              </a:rPr>
              <a:t>penilai</a:t>
            </a:r>
            <a:r>
              <a:rPr lang="tr-TR" sz="1800" dirty="0">
                <a:solidFill>
                  <a:srgbClr val="000090"/>
                </a:solidFill>
              </a:rPr>
              <a:t> dan </a:t>
            </a:r>
            <a:r>
              <a:rPr lang="tr-TR" sz="1800" dirty="0" err="1">
                <a:solidFill>
                  <a:srgbClr val="000090"/>
                </a:solidFill>
              </a:rPr>
              <a:t>mendapat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sertifikat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dari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Menteri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Pendidikan</a:t>
            </a:r>
            <a:r>
              <a:rPr lang="tr-TR" sz="1800" dirty="0">
                <a:solidFill>
                  <a:srgbClr val="000090"/>
                </a:solidFill>
              </a:rPr>
              <a:t> </a:t>
            </a:r>
            <a:r>
              <a:rPr lang="tr-TR" sz="1800" dirty="0" err="1">
                <a:solidFill>
                  <a:srgbClr val="000090"/>
                </a:solidFill>
              </a:rPr>
              <a:t>Nasional</a:t>
            </a:r>
            <a:r>
              <a:rPr lang="tr-TR" sz="1800" dirty="0">
                <a:solidFill>
                  <a:srgbClr val="000090"/>
                </a:solidFill>
              </a:rPr>
              <a:t>.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2040" y="1352071"/>
            <a:ext cx="3920836" cy="307028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tr-TR" sz="2000" dirty="0" err="1" smtClean="0">
                <a:solidFill>
                  <a:srgbClr val="000000"/>
                </a:solidFill>
              </a:rPr>
              <a:t>Anggota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Tim </a:t>
            </a:r>
            <a:r>
              <a:rPr lang="tr-TR" sz="2000" dirty="0" err="1">
                <a:solidFill>
                  <a:srgbClr val="000000"/>
                </a:solidFill>
              </a:rPr>
              <a:t>Penilai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jabatan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fungsional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Pengawas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Sekolah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diangkat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terhitung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mulai</a:t>
            </a:r>
            <a:r>
              <a:rPr lang="tr-TR" sz="2000" dirty="0">
                <a:solidFill>
                  <a:srgbClr val="000000"/>
                </a:solidFill>
              </a:rPr>
              <a:t> 1 </a:t>
            </a:r>
            <a:r>
              <a:rPr lang="tr-TR" sz="2000" dirty="0" err="1">
                <a:solidFill>
                  <a:srgbClr val="000000"/>
                </a:solidFill>
              </a:rPr>
              <a:t>Desember</a:t>
            </a:r>
            <a:r>
              <a:rPr lang="tr-TR" sz="2000" dirty="0">
                <a:solidFill>
                  <a:srgbClr val="000000"/>
                </a:solidFill>
              </a:rPr>
              <a:t> 2017 </a:t>
            </a:r>
            <a:r>
              <a:rPr lang="tr-TR" sz="2000" dirty="0" err="1">
                <a:solidFill>
                  <a:srgbClr val="000000"/>
                </a:solidFill>
              </a:rPr>
              <a:t>harus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lulus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pendidikan</a:t>
            </a:r>
            <a:r>
              <a:rPr lang="tr-TR" sz="2000" dirty="0">
                <a:solidFill>
                  <a:srgbClr val="000000"/>
                </a:solidFill>
              </a:rPr>
              <a:t> dan </a:t>
            </a:r>
            <a:r>
              <a:rPr lang="tr-TR" sz="2000" dirty="0" err="1">
                <a:solidFill>
                  <a:srgbClr val="000000"/>
                </a:solidFill>
              </a:rPr>
              <a:t>pelatihan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calon</a:t>
            </a:r>
            <a:r>
              <a:rPr lang="tr-TR" sz="2000" dirty="0">
                <a:solidFill>
                  <a:srgbClr val="000000"/>
                </a:solidFill>
              </a:rPr>
              <a:t> tim </a:t>
            </a:r>
            <a:r>
              <a:rPr lang="tr-TR" sz="2000" dirty="0" err="1">
                <a:solidFill>
                  <a:srgbClr val="000000"/>
                </a:solidFill>
              </a:rPr>
              <a:t>penilai</a:t>
            </a:r>
            <a:r>
              <a:rPr lang="tr-TR" sz="2000" dirty="0">
                <a:solidFill>
                  <a:srgbClr val="000000"/>
                </a:solidFill>
              </a:rPr>
              <a:t> dan </a:t>
            </a:r>
            <a:r>
              <a:rPr lang="tr-TR" sz="2000" dirty="0" err="1">
                <a:solidFill>
                  <a:srgbClr val="000000"/>
                </a:solidFill>
              </a:rPr>
              <a:t>mendapat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sertifikat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dari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Menteri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Pendidikan</a:t>
            </a:r>
            <a:r>
              <a:rPr lang="tr-TR" sz="2000" dirty="0">
                <a:solidFill>
                  <a:srgbClr val="000000"/>
                </a:solidFill>
              </a:rPr>
              <a:t> dan </a:t>
            </a:r>
            <a:r>
              <a:rPr lang="tr-TR" sz="2000" dirty="0" err="1">
                <a:solidFill>
                  <a:srgbClr val="000000"/>
                </a:solidFill>
              </a:rPr>
              <a:t>Kebudayaan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kecuali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bagi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Ketua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Wakil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Ketua</a:t>
            </a:r>
            <a:r>
              <a:rPr lang="tr-TR" sz="2000" dirty="0">
                <a:solidFill>
                  <a:srgbClr val="000000"/>
                </a:solidFill>
              </a:rPr>
              <a:t>, dan </a:t>
            </a:r>
            <a:r>
              <a:rPr lang="tr-TR" sz="2000" dirty="0" err="1">
                <a:solidFill>
                  <a:srgbClr val="000000"/>
                </a:solidFill>
              </a:rPr>
              <a:t>Sekretaris</a:t>
            </a:r>
            <a:r>
              <a:rPr lang="tr-TR" sz="2000" dirty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936551"/>
            <a:ext cx="2774092" cy="36933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PERMEN PAN &amp; RB 14 2016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1679" y="915566"/>
            <a:ext cx="3940801" cy="46166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PENJELASAN DALAM SE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99992" y="1729843"/>
            <a:ext cx="311751" cy="2024431"/>
          </a:xfrm>
          <a:prstGeom prst="rightArrow">
            <a:avLst/>
          </a:prstGeom>
          <a:ln>
            <a:solidFill>
              <a:srgbClr val="8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971550" y="411163"/>
            <a:ext cx="7429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9" tIns="34280" rIns="68559" bIns="34280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d-ID" sz="2700" b="1" dirty="0">
                <a:solidFill>
                  <a:schemeClr val="bg1"/>
                </a:solidFill>
                <a:latin typeface="Avenir Next" charset="0"/>
                <a:cs typeface="Avenir Next" charset="0"/>
              </a:rPr>
              <a:t>OUTLINE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48421" y="1714115"/>
            <a:ext cx="6183312" cy="341313"/>
          </a:xfrm>
          <a:prstGeom prst="roundRect">
            <a:avLst>
              <a:gd name="adj" fmla="val 50000"/>
            </a:avLst>
          </a:prstGeom>
          <a:noFill/>
          <a:ln w="19050" cmpd="sng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8" rIns="68575" bIns="34288" anchor="ctr"/>
          <a:lstStyle/>
          <a:p>
            <a:pPr marL="474895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rgbClr val="000000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Oval 9"/>
          <p:cNvSpPr/>
          <p:nvPr/>
        </p:nvSpPr>
        <p:spPr>
          <a:xfrm>
            <a:off x="1547664" y="1714103"/>
            <a:ext cx="342000" cy="353591"/>
          </a:xfrm>
          <a:prstGeom prst="ellipse">
            <a:avLst/>
          </a:prstGeom>
          <a:solidFill>
            <a:srgbClr val="FFC000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5" tIns="34288" rIns="68575" bIns="34288" anchor="ctr"/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1</a:t>
            </a:r>
            <a:endParaRPr lang="id-ID" sz="16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47664" y="2149475"/>
            <a:ext cx="6183313" cy="350838"/>
          </a:xfrm>
          <a:prstGeom prst="roundRect">
            <a:avLst>
              <a:gd name="adj" fmla="val 50000"/>
            </a:avLst>
          </a:prstGeom>
          <a:noFill/>
          <a:ln w="19050" cmpd="sng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8" rIns="68575" bIns="34288" anchor="ctr"/>
          <a:lstStyle/>
          <a:p>
            <a:pPr marL="474895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venir Next" charset="0"/>
                <a:ea typeface="Avenir Next" charset="0"/>
                <a:cs typeface="Avenir Next" charset="0"/>
              </a:rPr>
              <a:t>PERMEN PAN DAN RB NO 14 TAHUN 2016</a:t>
            </a:r>
            <a:endParaRPr lang="id-ID" sz="1400" b="1" dirty="0">
              <a:solidFill>
                <a:srgbClr val="00000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61149" y="2139702"/>
            <a:ext cx="342000" cy="342044"/>
          </a:xfrm>
          <a:prstGeom prst="ellipse">
            <a:avLst/>
          </a:prstGeom>
          <a:solidFill>
            <a:srgbClr val="FFC000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5" tIns="34288" rIns="68575" bIns="34288" anchor="ctr"/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2</a:t>
            </a:r>
            <a:endParaRPr lang="id-ID" sz="16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93850" y="2652713"/>
            <a:ext cx="6183313" cy="342900"/>
          </a:xfrm>
          <a:prstGeom prst="roundRect">
            <a:avLst>
              <a:gd name="adj" fmla="val 50000"/>
            </a:avLst>
          </a:prstGeom>
          <a:noFill/>
          <a:ln w="19050" cmpd="sng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8" rIns="68575" bIns="34288" anchor="ctr"/>
          <a:lstStyle/>
          <a:p>
            <a:pPr marL="474895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venir Next" charset="0"/>
                <a:ea typeface="Avenir Next" charset="0"/>
                <a:cs typeface="Avenir Next" charset="0"/>
              </a:rPr>
              <a:t>IMPLEENTASI PERMEN PAN DAN RB NO 14 TAHUN 2016</a:t>
            </a:r>
            <a:endParaRPr lang="id-ID" sz="1400" b="1" dirty="0">
              <a:solidFill>
                <a:srgbClr val="00000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94460" y="2653321"/>
            <a:ext cx="342000" cy="342044"/>
          </a:xfrm>
          <a:prstGeom prst="ellipse">
            <a:avLst/>
          </a:prstGeom>
          <a:solidFill>
            <a:srgbClr val="FFC000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5" tIns="34288" rIns="68575" bIns="34288" anchor="ctr"/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3</a:t>
            </a:r>
            <a:endParaRPr lang="id-ID" sz="16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81150" y="3114675"/>
            <a:ext cx="6183313" cy="350838"/>
          </a:xfrm>
          <a:prstGeom prst="roundRect">
            <a:avLst>
              <a:gd name="adj" fmla="val 50000"/>
            </a:avLst>
          </a:prstGeom>
          <a:noFill/>
          <a:ln w="19050" cmpd="sng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8" rIns="68575" bIns="34288" anchor="ctr"/>
          <a:lstStyle/>
          <a:p>
            <a:pPr marL="474895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rgbClr val="000000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Oval 15"/>
          <p:cNvSpPr/>
          <p:nvPr/>
        </p:nvSpPr>
        <p:spPr>
          <a:xfrm>
            <a:off x="1594414" y="3104703"/>
            <a:ext cx="342000" cy="342044"/>
          </a:xfrm>
          <a:prstGeom prst="ellipse">
            <a:avLst/>
          </a:prstGeom>
          <a:solidFill>
            <a:srgbClr val="FFC000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75" tIns="34288" rIns="68575" bIns="34288" anchor="ctr"/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54</a:t>
            </a:r>
            <a:endParaRPr lang="id-ID" sz="16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2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1680" y="58671"/>
            <a:ext cx="6984776" cy="7128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DRAF SURAT EDARAN BERSAMA MENDIKBUD DENGAN KEPALA BKN</a:t>
            </a:r>
            <a:endParaRPr lang="en-US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8437" y="1369216"/>
            <a:ext cx="2975537" cy="2930726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lphaLcPeriod" startAt="2"/>
            </a:pPr>
            <a:r>
              <a:rPr lang="en-US" sz="1800" dirty="0" err="1">
                <a:solidFill>
                  <a:schemeClr val="bg1"/>
                </a:solidFill>
              </a:rPr>
              <a:t>Ketentuan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pembebasan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sementara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sebagaimana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dimaksud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dalam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Pasal</a:t>
            </a:r>
            <a:r>
              <a:rPr lang="en-US" sz="1800" dirty="0">
                <a:solidFill>
                  <a:schemeClr val="bg1"/>
                </a:solidFill>
              </a:rPr>
              <a:t> 34 </a:t>
            </a:r>
            <a:r>
              <a:rPr lang="en-US" sz="1800" dirty="0" err="1">
                <a:solidFill>
                  <a:schemeClr val="bg1"/>
                </a:solidFill>
              </a:rPr>
              <a:t>ayat</a:t>
            </a:r>
            <a:r>
              <a:rPr lang="en-US" sz="1800" dirty="0">
                <a:solidFill>
                  <a:schemeClr val="bg1"/>
                </a:solidFill>
              </a:rPr>
              <a:t> (1)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ayat</a:t>
            </a:r>
            <a:r>
              <a:rPr lang="en-US" sz="1800" dirty="0">
                <a:solidFill>
                  <a:schemeClr val="bg1"/>
                </a:solidFill>
              </a:rPr>
              <a:t> (2) </a:t>
            </a:r>
            <a:r>
              <a:rPr lang="en-US" sz="1800" dirty="0" err="1">
                <a:solidFill>
                  <a:schemeClr val="bg1"/>
                </a:solidFill>
              </a:rPr>
              <a:t>mulai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berlaku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sejak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ditetapkannya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Petunjuk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Teknis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Pelaksanaan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Jabatan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Fungsional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Pengawas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Sekolah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Angka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Kreditnya</a:t>
            </a:r>
            <a:endParaRPr lang="en-US" sz="1800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lphaLcPeriod" startAt="2"/>
            </a:pP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1644" y="1419622"/>
            <a:ext cx="3920836" cy="279116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US" sz="2000" dirty="0" err="1" smtClean="0">
                <a:solidFill>
                  <a:srgbClr val="000000"/>
                </a:solidFill>
              </a:rPr>
              <a:t>Berlaku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sejak</a:t>
            </a:r>
            <a:r>
              <a:rPr lang="en-US" sz="2000" dirty="0" smtClean="0">
                <a:solidFill>
                  <a:srgbClr val="000000"/>
                </a:solidFill>
              </a:rPr>
              <a:t> 14 </a:t>
            </a:r>
            <a:r>
              <a:rPr lang="en-US" sz="2000" dirty="0" err="1" smtClean="0">
                <a:solidFill>
                  <a:srgbClr val="000000"/>
                </a:solidFill>
              </a:rPr>
              <a:t>Oktober</a:t>
            </a:r>
            <a:r>
              <a:rPr lang="en-US" sz="2000" dirty="0" smtClean="0">
                <a:solidFill>
                  <a:srgbClr val="000000"/>
                </a:solidFill>
              </a:rPr>
              <a:t> 2014</a:t>
            </a:r>
          </a:p>
          <a:p>
            <a:pPr marL="457200" indent="-457200">
              <a:buFont typeface="+mj-lt"/>
              <a:buAutoNum type="alphaLcPeriod" startAt="3"/>
            </a:pPr>
            <a:r>
              <a:rPr lang="en-US" sz="2000" dirty="0" err="1">
                <a:solidFill>
                  <a:srgbClr val="000090"/>
                </a:solidFill>
              </a:rPr>
              <a:t>penghitungan</a:t>
            </a:r>
            <a:r>
              <a:rPr lang="en-US" sz="2000" dirty="0">
                <a:solidFill>
                  <a:srgbClr val="000090"/>
                </a:solidFill>
              </a:rPr>
              <a:t> 5 (lima) </a:t>
            </a:r>
            <a:r>
              <a:rPr lang="en-US" sz="2000" dirty="0" err="1">
                <a:solidFill>
                  <a:srgbClr val="000090"/>
                </a:solidFill>
              </a:rPr>
              <a:t>tahun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id-ID" sz="2000" dirty="0">
                <a:solidFill>
                  <a:srgbClr val="000090"/>
                </a:solidFill>
              </a:rPr>
              <a:t>atau 1 (satu) tahun mulainya pembebasan sementara </a:t>
            </a:r>
            <a:r>
              <a:rPr lang="en-US" sz="2000" dirty="0" err="1">
                <a:solidFill>
                  <a:srgbClr val="000090"/>
                </a:solidFill>
              </a:rPr>
              <a:t>sebagaimana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dimaksud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Pasal</a:t>
            </a:r>
            <a:r>
              <a:rPr lang="en-US" sz="2000" dirty="0">
                <a:solidFill>
                  <a:srgbClr val="000090"/>
                </a:solidFill>
              </a:rPr>
              <a:t> 34 </a:t>
            </a:r>
            <a:r>
              <a:rPr lang="en-US" sz="2000" dirty="0" err="1">
                <a:solidFill>
                  <a:srgbClr val="000090"/>
                </a:solidFill>
              </a:rPr>
              <a:t>ayat</a:t>
            </a:r>
            <a:r>
              <a:rPr lang="en-US" sz="2000" dirty="0">
                <a:solidFill>
                  <a:srgbClr val="000090"/>
                </a:solidFill>
              </a:rPr>
              <a:t> (1) </a:t>
            </a:r>
            <a:r>
              <a:rPr lang="id-ID" sz="2000" dirty="0">
                <a:solidFill>
                  <a:srgbClr val="000090"/>
                </a:solidFill>
              </a:rPr>
              <a:t>dan ayat (2) </a:t>
            </a:r>
            <a:r>
              <a:rPr lang="en-US" sz="2000" dirty="0" err="1">
                <a:solidFill>
                  <a:srgbClr val="000090"/>
                </a:solidFill>
              </a:rPr>
              <a:t>dihitung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mulai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b="1" dirty="0">
                <a:solidFill>
                  <a:srgbClr val="000090"/>
                </a:solidFill>
              </a:rPr>
              <a:t>1 November 2014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936551"/>
            <a:ext cx="2774092" cy="36933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PERMEN PAN &amp; RB 14 2016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1679" y="936551"/>
            <a:ext cx="3940801" cy="41969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PENJELASAN DALAM SE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48281" y="1729843"/>
            <a:ext cx="311751" cy="2024431"/>
          </a:xfrm>
          <a:prstGeom prst="rightArrow">
            <a:avLst/>
          </a:prstGeom>
          <a:ln>
            <a:solidFill>
              <a:srgbClr val="8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1680" y="58671"/>
            <a:ext cx="6984776" cy="7128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DRAF SURAT EDARAN BERSAMA MENDIKBUD DENGAN KEPALA BKN</a:t>
            </a:r>
            <a:endParaRPr lang="en-US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8437" y="1369216"/>
            <a:ext cx="2975537" cy="2930726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+mj-lt"/>
              <a:buAutoNum type="alphaLcPeriod" startAt="2"/>
            </a:pPr>
            <a:r>
              <a:rPr lang="en-US" sz="1800" dirty="0" err="1">
                <a:solidFill>
                  <a:schemeClr val="bg1"/>
                </a:solidFill>
              </a:rPr>
              <a:t>Ketentuan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pembebasan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sementara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sebagaimana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dimaksud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dalam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Pasal</a:t>
            </a:r>
            <a:r>
              <a:rPr lang="en-US" sz="1800" dirty="0">
                <a:solidFill>
                  <a:schemeClr val="bg1"/>
                </a:solidFill>
              </a:rPr>
              <a:t> 34 </a:t>
            </a:r>
            <a:r>
              <a:rPr lang="en-US" sz="1800" dirty="0" err="1">
                <a:solidFill>
                  <a:schemeClr val="bg1"/>
                </a:solidFill>
              </a:rPr>
              <a:t>ayat</a:t>
            </a:r>
            <a:r>
              <a:rPr lang="en-US" sz="1800" dirty="0">
                <a:solidFill>
                  <a:schemeClr val="bg1"/>
                </a:solidFill>
              </a:rPr>
              <a:t> (1)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ayat</a:t>
            </a:r>
            <a:r>
              <a:rPr lang="en-US" sz="1800" dirty="0">
                <a:solidFill>
                  <a:schemeClr val="bg1"/>
                </a:solidFill>
              </a:rPr>
              <a:t> (2) </a:t>
            </a:r>
            <a:r>
              <a:rPr lang="en-US" sz="1800" dirty="0" err="1">
                <a:solidFill>
                  <a:schemeClr val="bg1"/>
                </a:solidFill>
              </a:rPr>
              <a:t>mulai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berlaku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sejak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ditetapkannya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Petunjuk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Teknis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Pelaksanaan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Jabatan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Fungsional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Pengawas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Sekolah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dan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Angka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Kreditnya</a:t>
            </a:r>
            <a:endParaRPr lang="en-US" sz="1800" dirty="0">
              <a:solidFill>
                <a:schemeClr val="bg1"/>
              </a:solidFill>
            </a:endParaRPr>
          </a:p>
          <a:p>
            <a:pPr marL="457200" indent="-457200" algn="just">
              <a:buFont typeface="+mj-lt"/>
              <a:buAutoNum type="alphaLcPeriod" startAt="2"/>
            </a:pP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1644" y="1419622"/>
            <a:ext cx="3920836" cy="279116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US" sz="2000" dirty="0" err="1" smtClean="0">
                <a:solidFill>
                  <a:srgbClr val="000000"/>
                </a:solidFill>
              </a:rPr>
              <a:t>Berlaku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sejak</a:t>
            </a:r>
            <a:r>
              <a:rPr lang="en-US" sz="2000" dirty="0" smtClean="0">
                <a:solidFill>
                  <a:srgbClr val="000000"/>
                </a:solidFill>
              </a:rPr>
              <a:t> 14 </a:t>
            </a:r>
            <a:r>
              <a:rPr lang="en-US" sz="2000" dirty="0" err="1" smtClean="0">
                <a:solidFill>
                  <a:srgbClr val="000000"/>
                </a:solidFill>
              </a:rPr>
              <a:t>Oktober</a:t>
            </a:r>
            <a:r>
              <a:rPr lang="en-US" sz="2000" dirty="0" smtClean="0">
                <a:solidFill>
                  <a:srgbClr val="000000"/>
                </a:solidFill>
              </a:rPr>
              <a:t> 2014</a:t>
            </a:r>
          </a:p>
          <a:p>
            <a:pPr marL="457200" indent="-457200">
              <a:buFont typeface="+mj-lt"/>
              <a:buAutoNum type="alphaLcPeriod" startAt="3"/>
            </a:pPr>
            <a:r>
              <a:rPr lang="en-US" sz="2000" dirty="0" err="1">
                <a:solidFill>
                  <a:srgbClr val="000090"/>
                </a:solidFill>
              </a:rPr>
              <a:t>penghitungan</a:t>
            </a:r>
            <a:r>
              <a:rPr lang="en-US" sz="2000" dirty="0">
                <a:solidFill>
                  <a:srgbClr val="000090"/>
                </a:solidFill>
              </a:rPr>
              <a:t> 5 (lima) </a:t>
            </a:r>
            <a:r>
              <a:rPr lang="en-US" sz="2000" dirty="0" err="1">
                <a:solidFill>
                  <a:srgbClr val="000090"/>
                </a:solidFill>
              </a:rPr>
              <a:t>tahun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id-ID" sz="2000" dirty="0">
                <a:solidFill>
                  <a:srgbClr val="000090"/>
                </a:solidFill>
              </a:rPr>
              <a:t>atau 1 (satu) tahun mulainya pembebasan sementara </a:t>
            </a:r>
            <a:r>
              <a:rPr lang="en-US" sz="2000" dirty="0" err="1">
                <a:solidFill>
                  <a:srgbClr val="000090"/>
                </a:solidFill>
              </a:rPr>
              <a:t>sebagaimana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dimaksud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Pasal</a:t>
            </a:r>
            <a:r>
              <a:rPr lang="en-US" sz="2000" dirty="0">
                <a:solidFill>
                  <a:srgbClr val="000090"/>
                </a:solidFill>
              </a:rPr>
              <a:t> 34 </a:t>
            </a:r>
            <a:r>
              <a:rPr lang="en-US" sz="2000" dirty="0" err="1">
                <a:solidFill>
                  <a:srgbClr val="000090"/>
                </a:solidFill>
              </a:rPr>
              <a:t>ayat</a:t>
            </a:r>
            <a:r>
              <a:rPr lang="en-US" sz="2000" dirty="0">
                <a:solidFill>
                  <a:srgbClr val="000090"/>
                </a:solidFill>
              </a:rPr>
              <a:t> (1) </a:t>
            </a:r>
            <a:r>
              <a:rPr lang="id-ID" sz="2000" dirty="0">
                <a:solidFill>
                  <a:srgbClr val="000090"/>
                </a:solidFill>
              </a:rPr>
              <a:t>dan ayat (2) </a:t>
            </a:r>
            <a:r>
              <a:rPr lang="en-US" sz="2000" dirty="0" err="1">
                <a:solidFill>
                  <a:srgbClr val="000090"/>
                </a:solidFill>
              </a:rPr>
              <a:t>dihitung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mulai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b="1" dirty="0">
                <a:solidFill>
                  <a:srgbClr val="000090"/>
                </a:solidFill>
              </a:rPr>
              <a:t>1 November 2014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1680" y="936551"/>
            <a:ext cx="2774092" cy="36933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90"/>
                </a:solidFill>
              </a:rPr>
              <a:t>PERMEN PAN &amp; RB 14 2016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1679" y="936551"/>
            <a:ext cx="3940801" cy="41969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PENJELASAN DALAM SE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48281" y="1729843"/>
            <a:ext cx="311751" cy="2024431"/>
          </a:xfrm>
          <a:prstGeom prst="rightArrow">
            <a:avLst/>
          </a:prstGeom>
          <a:ln>
            <a:solidFill>
              <a:srgbClr val="8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809622" y="3969606"/>
            <a:ext cx="2226874" cy="97840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next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1680" y="58671"/>
            <a:ext cx="6984776" cy="7128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DRAF SURAT EDARAN BERSAMA MENDIKBUD DENGAN KEPALA BKN</a:t>
            </a:r>
            <a:endParaRPr lang="en-US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688" y="771550"/>
            <a:ext cx="7128792" cy="352839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ourier New"/>
              <a:buChar char="o"/>
            </a:pPr>
            <a:r>
              <a:rPr lang="tr-TR" sz="2000" dirty="0" err="1" smtClean="0">
                <a:solidFill>
                  <a:srgbClr val="000090"/>
                </a:solidFill>
              </a:rPr>
              <a:t>Pengawas</a:t>
            </a:r>
            <a:r>
              <a:rPr lang="tr-TR" sz="2000" dirty="0" smtClean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Sekolah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Muda</a:t>
            </a:r>
            <a:r>
              <a:rPr lang="tr-TR" sz="2000" dirty="0">
                <a:solidFill>
                  <a:srgbClr val="000090"/>
                </a:solidFill>
              </a:rPr>
              <a:t>, </a:t>
            </a:r>
            <a:r>
              <a:rPr lang="tr-TR" sz="2000" dirty="0" err="1">
                <a:solidFill>
                  <a:srgbClr val="000090"/>
                </a:solidFill>
              </a:rPr>
              <a:t>pangkat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Penata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golongan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ruang</a:t>
            </a:r>
            <a:r>
              <a:rPr lang="tr-TR" sz="2000" dirty="0">
                <a:solidFill>
                  <a:srgbClr val="000090"/>
                </a:solidFill>
              </a:rPr>
              <a:t> III/c </a:t>
            </a:r>
            <a:r>
              <a:rPr lang="tr-TR" sz="2000" dirty="0" err="1">
                <a:solidFill>
                  <a:srgbClr val="000090"/>
                </a:solidFill>
              </a:rPr>
              <a:t>sampai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dengan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Pengawas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Sekolah</a:t>
            </a:r>
            <a:r>
              <a:rPr lang="tr-TR" sz="2000" dirty="0">
                <a:solidFill>
                  <a:srgbClr val="000090"/>
                </a:solidFill>
              </a:rPr>
              <a:t> Utama </a:t>
            </a:r>
            <a:r>
              <a:rPr lang="tr-TR" sz="2000" dirty="0" err="1">
                <a:solidFill>
                  <a:srgbClr val="000090"/>
                </a:solidFill>
              </a:rPr>
              <a:t>pangkat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Pembina</a:t>
            </a:r>
            <a:r>
              <a:rPr lang="tr-TR" sz="2000" dirty="0">
                <a:solidFill>
                  <a:srgbClr val="000090"/>
                </a:solidFill>
              </a:rPr>
              <a:t> Utama </a:t>
            </a:r>
            <a:r>
              <a:rPr lang="tr-TR" sz="2000" dirty="0" err="1">
                <a:solidFill>
                  <a:srgbClr val="000090"/>
                </a:solidFill>
              </a:rPr>
              <a:t>Madya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golongan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ruang</a:t>
            </a:r>
            <a:r>
              <a:rPr lang="tr-TR" sz="2000" dirty="0">
                <a:solidFill>
                  <a:srgbClr val="000090"/>
                </a:solidFill>
              </a:rPr>
              <a:t> IV/d </a:t>
            </a:r>
            <a:r>
              <a:rPr lang="tr-TR" sz="2000" dirty="0" err="1">
                <a:solidFill>
                  <a:srgbClr val="000090"/>
                </a:solidFill>
              </a:rPr>
              <a:t>baru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dibebaskan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sementara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dari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jabatannya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apabila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sampai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dengan</a:t>
            </a:r>
            <a:r>
              <a:rPr lang="tr-TR" sz="2000" dirty="0">
                <a:solidFill>
                  <a:srgbClr val="000090"/>
                </a:solidFill>
              </a:rPr>
              <a:t> 31 </a:t>
            </a:r>
            <a:r>
              <a:rPr lang="tr-TR" sz="2000" dirty="0" err="1">
                <a:solidFill>
                  <a:srgbClr val="000090"/>
                </a:solidFill>
              </a:rPr>
              <a:t>Oktober</a:t>
            </a:r>
            <a:r>
              <a:rPr lang="tr-TR" sz="2000" dirty="0">
                <a:solidFill>
                  <a:srgbClr val="000090"/>
                </a:solidFill>
              </a:rPr>
              <a:t> 2019 </a:t>
            </a:r>
            <a:r>
              <a:rPr lang="tr-TR" sz="2000" dirty="0" err="1">
                <a:solidFill>
                  <a:srgbClr val="000090"/>
                </a:solidFill>
              </a:rPr>
              <a:t>tidak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dapat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mengumpulkan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angka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kredit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yang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ditentukan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untuk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kenaikan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pangkat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setingkat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lebih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tinggi</a:t>
            </a:r>
            <a:r>
              <a:rPr lang="tr-TR" sz="2000" dirty="0">
                <a:solidFill>
                  <a:srgbClr val="000090"/>
                </a:solidFill>
              </a:rPr>
              <a:t>; dan</a:t>
            </a:r>
          </a:p>
          <a:p>
            <a:pPr marL="342900" indent="-342900">
              <a:buFont typeface="Courier New"/>
              <a:buChar char="o"/>
            </a:pPr>
            <a:r>
              <a:rPr lang="tr-TR" sz="2000" dirty="0" err="1" smtClean="0">
                <a:solidFill>
                  <a:srgbClr val="000090"/>
                </a:solidFill>
              </a:rPr>
              <a:t>Pengawas</a:t>
            </a:r>
            <a:r>
              <a:rPr lang="tr-TR" sz="2000" dirty="0" smtClean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Sekolah</a:t>
            </a:r>
            <a:r>
              <a:rPr lang="tr-TR" sz="2000" dirty="0">
                <a:solidFill>
                  <a:srgbClr val="000090"/>
                </a:solidFill>
              </a:rPr>
              <a:t> Utama </a:t>
            </a:r>
            <a:r>
              <a:rPr lang="tr-TR" sz="2000" dirty="0" err="1">
                <a:solidFill>
                  <a:srgbClr val="000090"/>
                </a:solidFill>
              </a:rPr>
              <a:t>pangkat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Pembina</a:t>
            </a:r>
            <a:r>
              <a:rPr lang="tr-TR" sz="2000" dirty="0">
                <a:solidFill>
                  <a:srgbClr val="000090"/>
                </a:solidFill>
              </a:rPr>
              <a:t> Utama </a:t>
            </a:r>
            <a:r>
              <a:rPr lang="tr-TR" sz="2000" dirty="0" err="1">
                <a:solidFill>
                  <a:srgbClr val="000090"/>
                </a:solidFill>
              </a:rPr>
              <a:t>golongan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ruang</a:t>
            </a:r>
            <a:r>
              <a:rPr lang="tr-TR" sz="2000" dirty="0">
                <a:solidFill>
                  <a:srgbClr val="000090"/>
                </a:solidFill>
              </a:rPr>
              <a:t> IV/e, </a:t>
            </a:r>
            <a:r>
              <a:rPr lang="tr-TR" sz="2000" dirty="0" err="1">
                <a:solidFill>
                  <a:srgbClr val="000090"/>
                </a:solidFill>
              </a:rPr>
              <a:t>dibebaskan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sementara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dari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jabatannya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apabila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sampai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dengan</a:t>
            </a:r>
            <a:r>
              <a:rPr lang="tr-TR" sz="2000" dirty="0">
                <a:solidFill>
                  <a:srgbClr val="000090"/>
                </a:solidFill>
              </a:rPr>
              <a:t> 31 </a:t>
            </a:r>
            <a:r>
              <a:rPr lang="tr-TR" sz="2000" dirty="0" err="1">
                <a:solidFill>
                  <a:srgbClr val="000090"/>
                </a:solidFill>
              </a:rPr>
              <a:t>Oktober</a:t>
            </a:r>
            <a:r>
              <a:rPr lang="tr-TR" sz="2000" dirty="0">
                <a:solidFill>
                  <a:srgbClr val="000090"/>
                </a:solidFill>
              </a:rPr>
              <a:t> 2015 </a:t>
            </a:r>
            <a:r>
              <a:rPr lang="tr-TR" sz="2000" dirty="0" err="1">
                <a:solidFill>
                  <a:srgbClr val="000090"/>
                </a:solidFill>
              </a:rPr>
              <a:t>tidak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dapat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mengumpulkan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paling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kurang</a:t>
            </a:r>
            <a:r>
              <a:rPr lang="tr-TR" sz="2000" dirty="0">
                <a:solidFill>
                  <a:srgbClr val="000090"/>
                </a:solidFill>
              </a:rPr>
              <a:t> 25 (dua </a:t>
            </a:r>
            <a:r>
              <a:rPr lang="tr-TR" sz="2000" dirty="0" err="1">
                <a:solidFill>
                  <a:srgbClr val="000090"/>
                </a:solidFill>
              </a:rPr>
              <a:t>puluh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lima</a:t>
            </a:r>
            <a:r>
              <a:rPr lang="tr-TR" sz="2000" dirty="0">
                <a:solidFill>
                  <a:srgbClr val="000090"/>
                </a:solidFill>
              </a:rPr>
              <a:t>) </a:t>
            </a:r>
            <a:r>
              <a:rPr lang="tr-TR" sz="2000" dirty="0" err="1">
                <a:solidFill>
                  <a:srgbClr val="000090"/>
                </a:solidFill>
              </a:rPr>
              <a:t>angka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kredit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dari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kegiatan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tugas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 smtClean="0">
                <a:solidFill>
                  <a:srgbClr val="000090"/>
                </a:solidFill>
              </a:rPr>
              <a:t>pokok</a:t>
            </a:r>
            <a:endParaRPr lang="tr-TR" sz="2000" dirty="0">
              <a:solidFill>
                <a:srgbClr val="00009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809622" y="3969606"/>
            <a:ext cx="2226874" cy="97840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next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1680" y="58671"/>
            <a:ext cx="6984776" cy="7128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DRAF SURAT EDARAN BERSAMA MENDIKBUD DENGAN KEPALA BKN</a:t>
            </a:r>
            <a:endParaRPr lang="en-US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688" y="931932"/>
            <a:ext cx="7128792" cy="3207629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dirty="0" err="1" smtClean="0">
                <a:solidFill>
                  <a:srgbClr val="000090"/>
                </a:solidFill>
              </a:rPr>
              <a:t>Bagi</a:t>
            </a:r>
            <a:r>
              <a:rPr lang="tr-TR" sz="2000" dirty="0" smtClean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Pengawas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Sekolah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yang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telah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dibebaskan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sementara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dari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jabatannya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karena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dalam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jangka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waktu</a:t>
            </a:r>
            <a:r>
              <a:rPr lang="tr-TR" sz="2000" dirty="0">
                <a:solidFill>
                  <a:srgbClr val="000090"/>
                </a:solidFill>
              </a:rPr>
              <a:t> 5 (</a:t>
            </a:r>
            <a:r>
              <a:rPr lang="tr-TR" sz="2000" dirty="0" err="1">
                <a:solidFill>
                  <a:srgbClr val="000090"/>
                </a:solidFill>
              </a:rPr>
              <a:t>lima</a:t>
            </a:r>
            <a:r>
              <a:rPr lang="tr-TR" sz="2000" dirty="0">
                <a:solidFill>
                  <a:srgbClr val="000090"/>
                </a:solidFill>
              </a:rPr>
              <a:t>) </a:t>
            </a:r>
            <a:r>
              <a:rPr lang="tr-TR" sz="2000" dirty="0" err="1">
                <a:solidFill>
                  <a:srgbClr val="000090"/>
                </a:solidFill>
              </a:rPr>
              <a:t>tahun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sejak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menduduki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jenjang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jabatan</a:t>
            </a:r>
            <a:r>
              <a:rPr lang="tr-TR" sz="2000" dirty="0">
                <a:solidFill>
                  <a:srgbClr val="000090"/>
                </a:solidFill>
              </a:rPr>
              <a:t>/</a:t>
            </a:r>
            <a:r>
              <a:rPr lang="tr-TR" sz="2000" dirty="0" err="1">
                <a:solidFill>
                  <a:srgbClr val="000090"/>
                </a:solidFill>
              </a:rPr>
              <a:t>pangkat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terakhir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tidak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dapat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mengumpulkan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angka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kredit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yang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ditentukan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untuk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kenaikan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pangkat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setingkat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lebih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tinggi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sebagaimana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dimaksud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angka</a:t>
            </a:r>
            <a:r>
              <a:rPr lang="tr-TR" sz="2000" dirty="0">
                <a:solidFill>
                  <a:srgbClr val="000090"/>
                </a:solidFill>
              </a:rPr>
              <a:t> 1 </a:t>
            </a:r>
            <a:r>
              <a:rPr lang="tr-TR" sz="2000" dirty="0" err="1">
                <a:solidFill>
                  <a:srgbClr val="000090"/>
                </a:solidFill>
              </a:rPr>
              <a:t>huruf</a:t>
            </a:r>
            <a:r>
              <a:rPr lang="tr-TR" sz="2000" dirty="0">
                <a:solidFill>
                  <a:srgbClr val="000090"/>
                </a:solidFill>
              </a:rPr>
              <a:t> c dan </a:t>
            </a:r>
            <a:r>
              <a:rPr lang="tr-TR" sz="2000" dirty="0" err="1">
                <a:solidFill>
                  <a:srgbClr val="000090"/>
                </a:solidFill>
              </a:rPr>
              <a:t>tidak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dapat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mengumpulkan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paling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kurang</a:t>
            </a:r>
            <a:r>
              <a:rPr lang="tr-TR" sz="2000" dirty="0">
                <a:solidFill>
                  <a:srgbClr val="000090"/>
                </a:solidFill>
              </a:rPr>
              <a:t> 25 (dua </a:t>
            </a:r>
            <a:r>
              <a:rPr lang="tr-TR" sz="2000" dirty="0" err="1">
                <a:solidFill>
                  <a:srgbClr val="000090"/>
                </a:solidFill>
              </a:rPr>
              <a:t>puluh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lima</a:t>
            </a:r>
            <a:r>
              <a:rPr lang="tr-TR" sz="2000" dirty="0">
                <a:solidFill>
                  <a:srgbClr val="000090"/>
                </a:solidFill>
              </a:rPr>
              <a:t>) </a:t>
            </a:r>
            <a:r>
              <a:rPr lang="tr-TR" sz="2000" dirty="0" err="1">
                <a:solidFill>
                  <a:srgbClr val="000090"/>
                </a:solidFill>
              </a:rPr>
              <a:t>angka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kredit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dari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kegiatan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tugas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pokok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sebagaimana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dimaksud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angka</a:t>
            </a:r>
            <a:r>
              <a:rPr lang="tr-TR" sz="2000" dirty="0">
                <a:solidFill>
                  <a:srgbClr val="000090"/>
                </a:solidFill>
              </a:rPr>
              <a:t> 1 </a:t>
            </a:r>
            <a:r>
              <a:rPr lang="tr-TR" sz="2000" dirty="0" err="1">
                <a:solidFill>
                  <a:srgbClr val="000090"/>
                </a:solidFill>
              </a:rPr>
              <a:t>huruf</a:t>
            </a:r>
            <a:r>
              <a:rPr lang="tr-TR" sz="2000" dirty="0">
                <a:solidFill>
                  <a:srgbClr val="000090"/>
                </a:solidFill>
              </a:rPr>
              <a:t> d, </a:t>
            </a:r>
            <a:r>
              <a:rPr lang="tr-TR" sz="2000" dirty="0" err="1">
                <a:solidFill>
                  <a:srgbClr val="000090"/>
                </a:solidFill>
              </a:rPr>
              <a:t>diangkat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kembali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setelah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dikeluarkannya</a:t>
            </a:r>
            <a:r>
              <a:rPr lang="tr-TR" sz="2000" dirty="0">
                <a:solidFill>
                  <a:srgbClr val="000090"/>
                </a:solidFill>
              </a:rPr>
              <a:t> Surat </a:t>
            </a:r>
            <a:r>
              <a:rPr lang="tr-TR" sz="2000" dirty="0" err="1">
                <a:solidFill>
                  <a:srgbClr val="000090"/>
                </a:solidFill>
              </a:rPr>
              <a:t>Edaran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Bersama</a:t>
            </a:r>
            <a:r>
              <a:rPr lang="tr-TR" sz="2000" dirty="0">
                <a:solidFill>
                  <a:srgbClr val="000090"/>
                </a:solidFill>
              </a:rPr>
              <a:t> ini, </a:t>
            </a:r>
            <a:r>
              <a:rPr lang="tr-TR" sz="2000" dirty="0" err="1">
                <a:solidFill>
                  <a:srgbClr val="000090"/>
                </a:solidFill>
              </a:rPr>
              <a:t>dengan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ketentuan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tidak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berlaku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surut</a:t>
            </a:r>
            <a:r>
              <a:rPr lang="tr-TR" sz="2000" dirty="0">
                <a:solidFill>
                  <a:srgbClr val="000090"/>
                </a:solidFill>
              </a:rPr>
              <a:t>.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6809622" y="3969606"/>
            <a:ext cx="2226874" cy="97840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next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1680" y="58671"/>
            <a:ext cx="6984776" cy="7128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DRAF SURAT EDARAN BERSAMA MENDIKBUD DENGAN KEPALA BKN</a:t>
            </a:r>
            <a:endParaRPr lang="en-US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688" y="843558"/>
            <a:ext cx="7128792" cy="1646021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2000" dirty="0" err="1" smtClean="0">
                <a:solidFill>
                  <a:srgbClr val="000090"/>
                </a:solidFill>
              </a:rPr>
              <a:t>Bagi</a:t>
            </a:r>
            <a:r>
              <a:rPr lang="tr-TR" sz="2000" dirty="0" smtClean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Pengawas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Sekolah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yang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semula</a:t>
            </a:r>
            <a:r>
              <a:rPr lang="tr-TR" sz="2000" dirty="0">
                <a:solidFill>
                  <a:srgbClr val="000090"/>
                </a:solidFill>
              </a:rPr>
              <a:t> akan </a:t>
            </a:r>
            <a:r>
              <a:rPr lang="tr-TR" sz="2000" dirty="0" err="1">
                <a:solidFill>
                  <a:srgbClr val="000090"/>
                </a:solidFill>
              </a:rPr>
              <a:t>dibebaskan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sementara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tetapi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belum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mendapat</a:t>
            </a:r>
            <a:r>
              <a:rPr lang="tr-TR" sz="2000" dirty="0">
                <a:solidFill>
                  <a:srgbClr val="000090"/>
                </a:solidFill>
              </a:rPr>
              <a:t> surat </a:t>
            </a:r>
            <a:r>
              <a:rPr lang="tr-TR" sz="2000" dirty="0" err="1">
                <a:solidFill>
                  <a:srgbClr val="000090"/>
                </a:solidFill>
              </a:rPr>
              <a:t>keputusan</a:t>
            </a:r>
            <a:r>
              <a:rPr lang="tr-TR" sz="2000" dirty="0">
                <a:solidFill>
                  <a:srgbClr val="000090"/>
                </a:solidFill>
              </a:rPr>
              <a:t> (SK) </a:t>
            </a:r>
            <a:r>
              <a:rPr lang="tr-TR" sz="2000" dirty="0" err="1">
                <a:solidFill>
                  <a:srgbClr val="000090"/>
                </a:solidFill>
              </a:rPr>
              <a:t>pembebasan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sementara</a:t>
            </a:r>
            <a:r>
              <a:rPr lang="tr-TR" sz="2000" dirty="0">
                <a:solidFill>
                  <a:srgbClr val="000090"/>
                </a:solidFill>
              </a:rPr>
              <a:t>, maka </a:t>
            </a:r>
            <a:r>
              <a:rPr lang="tr-TR" sz="2000" dirty="0" err="1">
                <a:solidFill>
                  <a:srgbClr val="000090"/>
                </a:solidFill>
              </a:rPr>
              <a:t>yang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bersangkutan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tetap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melaksanakan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tugasnya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sebagai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Pengawas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Sekolah</a:t>
            </a:r>
            <a:r>
              <a:rPr lang="tr-TR" sz="2000" dirty="0">
                <a:solidFill>
                  <a:srgbClr val="000090"/>
                </a:solidFill>
              </a:rPr>
              <a:t> dan </a:t>
            </a:r>
            <a:r>
              <a:rPr lang="tr-TR" sz="2000" dirty="0" err="1">
                <a:solidFill>
                  <a:srgbClr val="000090"/>
                </a:solidFill>
              </a:rPr>
              <a:t>tidak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perlu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ditetapkan</a:t>
            </a:r>
            <a:r>
              <a:rPr lang="tr-TR" sz="2000" dirty="0">
                <a:solidFill>
                  <a:srgbClr val="000090"/>
                </a:solidFill>
              </a:rPr>
              <a:t> SK </a:t>
            </a:r>
            <a:r>
              <a:rPr lang="tr-TR" sz="2000" dirty="0" err="1">
                <a:solidFill>
                  <a:srgbClr val="000090"/>
                </a:solidFill>
              </a:rPr>
              <a:t>pembebasan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sementara</a:t>
            </a:r>
            <a:r>
              <a:rPr lang="tr-TR" sz="2000" dirty="0">
                <a:solidFill>
                  <a:srgbClr val="000090"/>
                </a:solidFill>
              </a:rPr>
              <a:t> dan SK </a:t>
            </a:r>
            <a:r>
              <a:rPr lang="tr-TR" sz="2000" dirty="0" err="1">
                <a:solidFill>
                  <a:srgbClr val="000090"/>
                </a:solidFill>
              </a:rPr>
              <a:t>pengangkatan</a:t>
            </a:r>
            <a:r>
              <a:rPr lang="tr-TR" sz="2000" dirty="0">
                <a:solidFill>
                  <a:srgbClr val="000090"/>
                </a:solidFill>
              </a:rPr>
              <a:t> </a:t>
            </a:r>
            <a:r>
              <a:rPr lang="tr-TR" sz="2000" dirty="0" err="1">
                <a:solidFill>
                  <a:srgbClr val="000090"/>
                </a:solidFill>
              </a:rPr>
              <a:t>kembali</a:t>
            </a:r>
            <a:endParaRPr lang="tr-TR" sz="2000" dirty="0">
              <a:solidFill>
                <a:srgbClr val="00009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809622" y="4083918"/>
            <a:ext cx="2226874" cy="97840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next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3688" y="2499742"/>
            <a:ext cx="7128792" cy="1810623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rgbClr val="000090"/>
                </a:solidFill>
              </a:rPr>
              <a:t>Bagi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Pengawas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Sekolah</a:t>
            </a:r>
            <a:r>
              <a:rPr lang="en-US" sz="2000" dirty="0">
                <a:solidFill>
                  <a:srgbClr val="000090"/>
                </a:solidFill>
              </a:rPr>
              <a:t> yang </a:t>
            </a:r>
            <a:r>
              <a:rPr lang="en-US" sz="2000" dirty="0" err="1">
                <a:solidFill>
                  <a:srgbClr val="000090"/>
                </a:solidFill>
              </a:rPr>
              <a:t>telah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diberhentikan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dari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jabatannya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id-ID" sz="2000" dirty="0">
                <a:solidFill>
                  <a:srgbClr val="000090"/>
                </a:solidFill>
              </a:rPr>
              <a:t>karena tidak dapat mengumpulkan angka kredit dalam jangka waktu yang ditentukan </a:t>
            </a:r>
            <a:r>
              <a:rPr lang="en-US" sz="2000" dirty="0" err="1">
                <a:solidFill>
                  <a:srgbClr val="000090"/>
                </a:solidFill>
              </a:rPr>
              <a:t>dan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id-ID" sz="2000" dirty="0">
                <a:solidFill>
                  <a:srgbClr val="000090"/>
                </a:solidFill>
              </a:rPr>
              <a:t>pada saat </a:t>
            </a:r>
            <a:r>
              <a:rPr lang="en-US" sz="2000" dirty="0" err="1">
                <a:solidFill>
                  <a:srgbClr val="000090"/>
                </a:solidFill>
              </a:rPr>
              <a:t>dikeluarkannya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Surat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Edaran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Bersama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ini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belum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berusia</a:t>
            </a:r>
            <a:r>
              <a:rPr lang="en-US" sz="2000" dirty="0">
                <a:solidFill>
                  <a:srgbClr val="000090"/>
                </a:solidFill>
              </a:rPr>
              <a:t> 58 (lima </a:t>
            </a:r>
            <a:r>
              <a:rPr lang="en-US" sz="2000" dirty="0" err="1">
                <a:solidFill>
                  <a:srgbClr val="000090"/>
                </a:solidFill>
              </a:rPr>
              <a:t>puluh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delapan</a:t>
            </a:r>
            <a:r>
              <a:rPr lang="en-US" sz="2000" dirty="0">
                <a:solidFill>
                  <a:srgbClr val="000090"/>
                </a:solidFill>
              </a:rPr>
              <a:t>) </a:t>
            </a:r>
            <a:r>
              <a:rPr lang="en-US" sz="2000" dirty="0" err="1">
                <a:solidFill>
                  <a:srgbClr val="000090"/>
                </a:solidFill>
              </a:rPr>
              <a:t>tahun</a:t>
            </a:r>
            <a:r>
              <a:rPr lang="en-US" sz="2000" dirty="0">
                <a:solidFill>
                  <a:srgbClr val="000090"/>
                </a:solidFill>
              </a:rPr>
              <a:t>, </a:t>
            </a:r>
            <a:r>
              <a:rPr lang="en-US" sz="2000" dirty="0" err="1">
                <a:solidFill>
                  <a:srgbClr val="000090"/>
                </a:solidFill>
              </a:rPr>
              <a:t>diangkat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kembali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id-ID" sz="2000" dirty="0">
                <a:solidFill>
                  <a:srgbClr val="000090"/>
                </a:solidFill>
              </a:rPr>
              <a:t>sebagai Pengawas Sekolah, dengan ketentuan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tidak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berlaku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surut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endParaRPr lang="tr-TR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1680" y="58671"/>
            <a:ext cx="6984776" cy="7128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DRAF SURAT EDARAN BERSAMA MENDIKBUD DENGAN KEPALA BKN</a:t>
            </a:r>
            <a:endParaRPr lang="en-US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688" y="986394"/>
            <a:ext cx="7128792" cy="208941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000090"/>
                </a:solidFill>
              </a:rPr>
              <a:t>Pengawas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Sekolah</a:t>
            </a:r>
            <a:r>
              <a:rPr lang="en-US" sz="2400" dirty="0">
                <a:solidFill>
                  <a:srgbClr val="000090"/>
                </a:solidFill>
              </a:rPr>
              <a:t> yang </a:t>
            </a:r>
            <a:r>
              <a:rPr lang="en-US" sz="2400" dirty="0" err="1">
                <a:solidFill>
                  <a:srgbClr val="000090"/>
                </a:solidFill>
              </a:rPr>
              <a:t>diangkat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kembali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dalam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jabatan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fungsional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Pengawas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Sekolah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sebagaimana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dimaksud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pada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huruf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id-ID" sz="2400" dirty="0">
                <a:solidFill>
                  <a:srgbClr val="000090"/>
                </a:solidFill>
              </a:rPr>
              <a:t>g</a:t>
            </a:r>
            <a:r>
              <a:rPr lang="en-US" sz="2400" dirty="0">
                <a:solidFill>
                  <a:srgbClr val="000090"/>
                </a:solidFill>
              </a:rPr>
              <a:t>, </a:t>
            </a:r>
            <a:r>
              <a:rPr lang="en-US" sz="2400" dirty="0" err="1">
                <a:solidFill>
                  <a:srgbClr val="000090"/>
                </a:solidFill>
              </a:rPr>
              <a:t>tidak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dapat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menuntut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hak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atas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tunjangannya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selama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dibebaskan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err="1">
                <a:solidFill>
                  <a:srgbClr val="000090"/>
                </a:solidFill>
              </a:rPr>
              <a:t>sementara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endParaRPr lang="tr-TR" sz="2400" dirty="0">
              <a:solidFill>
                <a:srgbClr val="00009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809622" y="4083918"/>
            <a:ext cx="2226874" cy="97840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next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1680" y="58671"/>
            <a:ext cx="6984776" cy="7128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DRAF SURAT EDARAN BERSAMA MENDIKBUD DENGAN KEPALA BKN</a:t>
            </a:r>
            <a:endParaRPr lang="en-US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688" y="915566"/>
            <a:ext cx="7128792" cy="167450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dirty="0" err="1">
                <a:solidFill>
                  <a:srgbClr val="000090"/>
                </a:solidFill>
              </a:rPr>
              <a:t>Pasal</a:t>
            </a:r>
            <a:r>
              <a:rPr lang="en-US" sz="2000" dirty="0">
                <a:solidFill>
                  <a:srgbClr val="000090"/>
                </a:solidFill>
              </a:rPr>
              <a:t> 31 </a:t>
            </a:r>
            <a:r>
              <a:rPr lang="en-US" sz="2000" dirty="0" err="1">
                <a:solidFill>
                  <a:srgbClr val="000090"/>
                </a:solidFill>
              </a:rPr>
              <a:t>ayat</a:t>
            </a:r>
            <a:r>
              <a:rPr lang="en-US" sz="2000" dirty="0">
                <a:solidFill>
                  <a:srgbClr val="000090"/>
                </a:solidFill>
              </a:rPr>
              <a:t> (1) </a:t>
            </a:r>
            <a:r>
              <a:rPr lang="en-US" sz="2000" dirty="0" err="1">
                <a:solidFill>
                  <a:srgbClr val="000090"/>
                </a:solidFill>
              </a:rPr>
              <a:t>huruf</a:t>
            </a:r>
            <a:r>
              <a:rPr lang="en-US" sz="2000" dirty="0">
                <a:solidFill>
                  <a:srgbClr val="000090"/>
                </a:solidFill>
              </a:rPr>
              <a:t> g, </a:t>
            </a:r>
            <a:r>
              <a:rPr lang="en-US" sz="2000" dirty="0" err="1">
                <a:solidFill>
                  <a:srgbClr val="000090"/>
                </a:solidFill>
              </a:rPr>
              <a:t>bahwa</a:t>
            </a:r>
            <a:r>
              <a:rPr lang="en-US" sz="2000" dirty="0">
                <a:solidFill>
                  <a:srgbClr val="000090"/>
                </a:solidFill>
              </a:rPr>
              <a:t> PNS yang </a:t>
            </a:r>
            <a:r>
              <a:rPr lang="en-US" sz="2000" dirty="0" err="1">
                <a:solidFill>
                  <a:srgbClr val="000090"/>
                </a:solidFill>
              </a:rPr>
              <a:t>diangkat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dalam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jabatan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fungsional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Pengawas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Sekolah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harus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memenuhi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syarat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telah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mengikuti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pendidikan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dan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pelatihan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fungsional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calon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Pengawas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Sekolah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dan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memperoleh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Surat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Tanda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Tamat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Pendidikan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dan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Pelatihan</a:t>
            </a:r>
            <a:r>
              <a:rPr lang="en-US" sz="2000" dirty="0">
                <a:solidFill>
                  <a:srgbClr val="000090"/>
                </a:solidFill>
              </a:rPr>
              <a:t> (STTPP)</a:t>
            </a:r>
            <a:r>
              <a:rPr lang="en-US" sz="2000" dirty="0" smtClean="0">
                <a:solidFill>
                  <a:srgbClr val="000090"/>
                </a:solidFill>
              </a:rPr>
              <a:t>. (</a:t>
            </a:r>
            <a:r>
              <a:rPr lang="en-US" sz="2000" dirty="0" err="1" smtClean="0">
                <a:solidFill>
                  <a:srgbClr val="000090"/>
                </a:solidFill>
              </a:rPr>
              <a:t>Permeneg</a:t>
            </a:r>
            <a:r>
              <a:rPr lang="en-US" sz="2000" dirty="0" smtClean="0">
                <a:solidFill>
                  <a:srgbClr val="000090"/>
                </a:solidFill>
              </a:rPr>
              <a:t> PAN </a:t>
            </a:r>
            <a:r>
              <a:rPr lang="en-US" sz="2000" dirty="0" err="1" smtClean="0">
                <a:solidFill>
                  <a:srgbClr val="000090"/>
                </a:solidFill>
              </a:rPr>
              <a:t>dan</a:t>
            </a:r>
            <a:r>
              <a:rPr lang="en-US" sz="2000" dirty="0" smtClean="0">
                <a:solidFill>
                  <a:srgbClr val="000090"/>
                </a:solidFill>
              </a:rPr>
              <a:t> RB 14 2016)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16200000">
            <a:off x="192215" y="3063104"/>
            <a:ext cx="1673084" cy="97840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SE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578606" y="2592163"/>
            <a:ext cx="4773502" cy="414941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90"/>
                </a:solidFill>
              </a:rPr>
              <a:t>Penjelasan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teknis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3688" y="2916967"/>
            <a:ext cx="7128792" cy="1143706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dirty="0" err="1">
                <a:solidFill>
                  <a:srgbClr val="000090"/>
                </a:solidFill>
              </a:rPr>
              <a:t>Pengawas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Sekolah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id-ID" sz="2000" dirty="0">
                <a:solidFill>
                  <a:srgbClr val="000090"/>
                </a:solidFill>
              </a:rPr>
              <a:t>yang diangkat terhitung mulai </a:t>
            </a:r>
            <a:r>
              <a:rPr lang="en-US" sz="2000" b="1" dirty="0">
                <a:solidFill>
                  <a:srgbClr val="000090"/>
                </a:solidFill>
              </a:rPr>
              <a:t>1 </a:t>
            </a:r>
            <a:r>
              <a:rPr lang="en-US" sz="2000" b="1" dirty="0" err="1">
                <a:solidFill>
                  <a:srgbClr val="000090"/>
                </a:solidFill>
              </a:rPr>
              <a:t>Juli</a:t>
            </a:r>
            <a:r>
              <a:rPr lang="en-US" sz="2000" b="1" dirty="0">
                <a:solidFill>
                  <a:srgbClr val="000090"/>
                </a:solidFill>
              </a:rPr>
              <a:t> 2017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harus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memenuhi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syarat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telah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mengikuti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pendidikan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dan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pelatihan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fungsional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calon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Pengawas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Sekolah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dan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memperoleh</a:t>
            </a:r>
            <a:r>
              <a:rPr lang="en-US" sz="2000" dirty="0">
                <a:solidFill>
                  <a:srgbClr val="000090"/>
                </a:solidFill>
              </a:rPr>
              <a:t> STTPP </a:t>
            </a:r>
          </a:p>
        </p:txBody>
      </p:sp>
    </p:spTree>
    <p:extLst>
      <p:ext uri="{BB962C8B-B14F-4D97-AF65-F5344CB8AC3E}">
        <p14:creationId xmlns:p14="http://schemas.microsoft.com/office/powerpoint/2010/main" val="8701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1680" y="58671"/>
            <a:ext cx="6984776" cy="7128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DRAF SURAT EDARAN BERSAMA MENDIKBUD DENGAN KEPALA BKN</a:t>
            </a:r>
            <a:endParaRPr lang="en-US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Down Arrow 17"/>
          <p:cNvSpPr/>
          <p:nvPr/>
        </p:nvSpPr>
        <p:spPr>
          <a:xfrm rot="16200000">
            <a:off x="192215" y="3063104"/>
            <a:ext cx="1673084" cy="97840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SE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3688" y="987574"/>
            <a:ext cx="7128792" cy="3073099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dirty="0" err="1">
                <a:solidFill>
                  <a:srgbClr val="000090"/>
                </a:solidFill>
              </a:rPr>
              <a:t>Pengawas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sekolah</a:t>
            </a:r>
            <a:r>
              <a:rPr lang="en-US" sz="2000" dirty="0">
                <a:solidFill>
                  <a:srgbClr val="000090"/>
                </a:solidFill>
              </a:rPr>
              <a:t> yang </a:t>
            </a:r>
            <a:r>
              <a:rPr lang="en-US" sz="2000" dirty="0" err="1">
                <a:solidFill>
                  <a:srgbClr val="000090"/>
                </a:solidFill>
              </a:rPr>
              <a:t>diangkat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sebelum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b="1" dirty="0">
                <a:solidFill>
                  <a:srgbClr val="000090"/>
                </a:solidFill>
              </a:rPr>
              <a:t>1 </a:t>
            </a:r>
            <a:r>
              <a:rPr lang="en-US" sz="2000" b="1" dirty="0" err="1">
                <a:solidFill>
                  <a:srgbClr val="000090"/>
                </a:solidFill>
              </a:rPr>
              <a:t>Juli</a:t>
            </a:r>
            <a:r>
              <a:rPr lang="en-US" sz="2000" b="1" dirty="0">
                <a:solidFill>
                  <a:srgbClr val="000090"/>
                </a:solidFill>
              </a:rPr>
              <a:t> 2017</a:t>
            </a:r>
            <a:r>
              <a:rPr lang="en-US" sz="2000" dirty="0">
                <a:solidFill>
                  <a:srgbClr val="000090"/>
                </a:solidFill>
              </a:rPr>
              <a:t>, </a:t>
            </a:r>
            <a:r>
              <a:rPr lang="en-US" sz="2000" dirty="0" err="1">
                <a:solidFill>
                  <a:srgbClr val="000090"/>
                </a:solidFill>
              </a:rPr>
              <a:t>kenaikan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pangkatnya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id-ID" sz="2000" dirty="0">
                <a:solidFill>
                  <a:srgbClr val="000090"/>
                </a:solidFill>
              </a:rPr>
              <a:t>diatur sebagai berikut :</a:t>
            </a:r>
            <a:endParaRPr lang="en-US" sz="2000" dirty="0">
              <a:solidFill>
                <a:srgbClr val="000090"/>
              </a:solidFill>
            </a:endParaRPr>
          </a:p>
          <a:p>
            <a:pPr marL="862013" lvl="1" indent="-457200" algn="just">
              <a:buFont typeface="+mj-lt"/>
              <a:buAutoNum type="alphaLcPeriod"/>
            </a:pPr>
            <a:r>
              <a:rPr lang="id-ID" sz="2000" dirty="0">
                <a:solidFill>
                  <a:srgbClr val="000090"/>
                </a:solidFill>
              </a:rPr>
              <a:t>Bagi Pengawas Sekolah yang </a:t>
            </a:r>
            <a:r>
              <a:rPr lang="en-US" sz="2000" dirty="0" err="1">
                <a:solidFill>
                  <a:srgbClr val="000090"/>
                </a:solidFill>
              </a:rPr>
              <a:t>pernah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naik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pangkat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dalam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jabatan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Pengawas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Sekolah</a:t>
            </a:r>
            <a:r>
              <a:rPr lang="en-US" sz="2000" dirty="0">
                <a:solidFill>
                  <a:srgbClr val="000090"/>
                </a:solidFill>
              </a:rPr>
              <a:t>, </a:t>
            </a:r>
            <a:r>
              <a:rPr lang="en-US" sz="2000" dirty="0" err="1">
                <a:solidFill>
                  <a:srgbClr val="000090"/>
                </a:solidFill>
              </a:rPr>
              <a:t>tidak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dipersyaratkan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memiliki</a:t>
            </a:r>
            <a:r>
              <a:rPr lang="en-US" sz="2000" dirty="0">
                <a:solidFill>
                  <a:srgbClr val="000090"/>
                </a:solidFill>
              </a:rPr>
              <a:t> STTPP </a:t>
            </a:r>
            <a:r>
              <a:rPr lang="en-US" sz="2000" dirty="0" err="1">
                <a:solidFill>
                  <a:srgbClr val="000090"/>
                </a:solidFill>
              </a:rPr>
              <a:t>Diklat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Fungsional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Calon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Pengawas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Sekolah</a:t>
            </a:r>
            <a:r>
              <a:rPr lang="en-US" sz="2000" dirty="0">
                <a:solidFill>
                  <a:srgbClr val="000090"/>
                </a:solidFill>
              </a:rPr>
              <a:t>; </a:t>
            </a:r>
            <a:r>
              <a:rPr lang="en-US" sz="2000" dirty="0" err="1">
                <a:solidFill>
                  <a:srgbClr val="000090"/>
                </a:solidFill>
              </a:rPr>
              <a:t>dan</a:t>
            </a:r>
            <a:endParaRPr lang="en-US" sz="2000" dirty="0">
              <a:solidFill>
                <a:srgbClr val="000090"/>
              </a:solidFill>
            </a:endParaRPr>
          </a:p>
          <a:p>
            <a:pPr marL="862013" lvl="1" indent="-457200" algn="just">
              <a:buFont typeface="+mj-lt"/>
              <a:buAutoNum type="alphaLcPeriod"/>
            </a:pPr>
            <a:r>
              <a:rPr lang="id-ID" sz="2000" dirty="0">
                <a:solidFill>
                  <a:srgbClr val="000090"/>
                </a:solidFill>
              </a:rPr>
              <a:t>Bagi Pengawas Sekolah yang </a:t>
            </a:r>
            <a:r>
              <a:rPr lang="en-US" sz="2000" dirty="0" err="1">
                <a:solidFill>
                  <a:srgbClr val="000090"/>
                </a:solidFill>
              </a:rPr>
              <a:t>sampai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dengan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periode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b="1" dirty="0" err="1">
                <a:solidFill>
                  <a:srgbClr val="000090"/>
                </a:solidFill>
              </a:rPr>
              <a:t>Oktober</a:t>
            </a:r>
            <a:r>
              <a:rPr lang="en-US" sz="2000" b="1" dirty="0">
                <a:solidFill>
                  <a:srgbClr val="000090"/>
                </a:solidFill>
              </a:rPr>
              <a:t> 2017 </a:t>
            </a:r>
            <a:r>
              <a:rPr lang="en-US" sz="2000" dirty="0" err="1">
                <a:solidFill>
                  <a:srgbClr val="000090"/>
                </a:solidFill>
              </a:rPr>
              <a:t>belum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pernah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naik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pangkat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dalam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jabatan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Pengawas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Sekolah</a:t>
            </a:r>
            <a:r>
              <a:rPr lang="en-US" sz="2000" dirty="0">
                <a:solidFill>
                  <a:srgbClr val="000090"/>
                </a:solidFill>
              </a:rPr>
              <a:t>, </a:t>
            </a:r>
            <a:r>
              <a:rPr lang="en-US" sz="2000" dirty="0" err="1">
                <a:solidFill>
                  <a:srgbClr val="000090"/>
                </a:solidFill>
              </a:rPr>
              <a:t>dipersyaratkan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memiliki</a:t>
            </a:r>
            <a:r>
              <a:rPr lang="en-US" sz="2000" dirty="0">
                <a:solidFill>
                  <a:srgbClr val="000090"/>
                </a:solidFill>
              </a:rPr>
              <a:t> STTPP </a:t>
            </a:r>
            <a:r>
              <a:rPr lang="en-US" sz="2000" dirty="0" err="1">
                <a:solidFill>
                  <a:srgbClr val="000090"/>
                </a:solidFill>
              </a:rPr>
              <a:t>Diklat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Fungsional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Calon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Pengawas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Sekolah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7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"/>
            <a:ext cx="6553200" cy="411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9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"/>
            <a:ext cx="6553200" cy="396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83374" y="195263"/>
            <a:ext cx="1008222" cy="1684902"/>
          </a:xfrm>
          <a:prstGeom prst="rect">
            <a:avLst/>
          </a:prstGeom>
          <a:noFill/>
        </p:spPr>
        <p:txBody>
          <a:bodyPr wrap="none" lIns="68559" tIns="34280" rIns="68559" bIns="342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499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0532" y="2031692"/>
            <a:ext cx="2847852" cy="484744"/>
          </a:xfrm>
          <a:prstGeom prst="rect">
            <a:avLst/>
          </a:prstGeom>
          <a:noFill/>
        </p:spPr>
        <p:txBody>
          <a:bodyPr wrap="none" lIns="68575" tIns="34288" rIns="68575" bIns="3428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PENDAHULUAN</a:t>
            </a:r>
            <a:endParaRPr lang="en-US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27584" y="1923678"/>
            <a:ext cx="7200800" cy="72008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1680" y="58671"/>
            <a:ext cx="6984776" cy="71287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TINDAK LANJUT IMPLEMENTASI PERMENPAN DAN RB NO.14 TAHUN 2014</a:t>
            </a:r>
            <a:endParaRPr lang="en-US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89065194"/>
              </p:ext>
            </p:extLst>
          </p:nvPr>
        </p:nvGraphicFramePr>
        <p:xfrm>
          <a:off x="1763688" y="987574"/>
          <a:ext cx="7128792" cy="307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92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53370" y="195263"/>
            <a:ext cx="1770274" cy="1684902"/>
          </a:xfrm>
          <a:prstGeom prst="rect">
            <a:avLst/>
          </a:prstGeom>
          <a:noFill/>
        </p:spPr>
        <p:txBody>
          <a:bodyPr wrap="none" lIns="68559" tIns="34280" rIns="68559" bIns="342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499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3a</a:t>
            </a:r>
            <a:endParaRPr lang="id-ID" sz="10499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3866" y="2031692"/>
            <a:ext cx="7376566" cy="1315741"/>
          </a:xfrm>
          <a:prstGeom prst="rect">
            <a:avLst/>
          </a:prstGeom>
          <a:noFill/>
        </p:spPr>
        <p:txBody>
          <a:bodyPr wrap="none" lIns="68575" tIns="34288" rIns="68575" bIns="3428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Seleksi dan </a:t>
            </a:r>
          </a:p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Diklat Fungsional Calon Pengawas Sekolah </a:t>
            </a:r>
          </a:p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Prajabatan (reguler)</a:t>
            </a:r>
            <a:endParaRPr lang="en-US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55576" y="1923678"/>
            <a:ext cx="7920880" cy="72008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275787"/>
            <a:ext cx="6984776" cy="56777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SELEKSI DAN DIKLAT CAWAS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835150" y="987425"/>
            <a:ext cx="6985000" cy="286861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810186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000" dirty="0">
              <a:solidFill>
                <a:schemeClr val="tx1"/>
              </a:solidFill>
            </a:endParaRPr>
          </a:p>
        </p:txBody>
      </p:sp>
      <p:grpSp>
        <p:nvGrpSpPr>
          <p:cNvPr id="52254" name="Group 2"/>
          <p:cNvGrpSpPr>
            <a:grpSpLocks/>
          </p:cNvGrpSpPr>
          <p:nvPr/>
        </p:nvGrpSpPr>
        <p:grpSpPr bwMode="auto">
          <a:xfrm>
            <a:off x="1908175" y="4044950"/>
            <a:ext cx="6870700" cy="833438"/>
            <a:chOff x="1949321" y="4044733"/>
            <a:chExt cx="6871151" cy="833685"/>
          </a:xfrm>
        </p:grpSpPr>
        <p:sp>
          <p:nvSpPr>
            <p:cNvPr id="13" name="Rectangle 12"/>
            <p:cNvSpPr/>
            <p:nvPr/>
          </p:nvSpPr>
          <p:spPr>
            <a:xfrm>
              <a:off x="2916172" y="4044733"/>
              <a:ext cx="5904300" cy="830509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Pembinaan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Dikdasmen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Jenderal</a:t>
              </a:r>
              <a:r>
                <a:rPr lang="en-US" sz="1600" dirty="0">
                  <a:solidFill>
                    <a:srgbClr val="558ED5"/>
                  </a:solidFill>
                </a:rPr>
                <a:t> Guru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Kementerian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Kebudayaan</a:t>
              </a:r>
              <a:endParaRPr lang="en-US" sz="1600" dirty="0">
                <a:solidFill>
                  <a:srgbClr val="558ED5"/>
                </a:solidFill>
              </a:endParaRPr>
            </a:p>
          </p:txBody>
        </p:sp>
        <p:pic>
          <p:nvPicPr>
            <p:cNvPr id="52257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321" y="4046085"/>
              <a:ext cx="832333" cy="832333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225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0800"/>
            <a:ext cx="72739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872" y="1131590"/>
            <a:ext cx="1512168" cy="2880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48264" y="1635646"/>
            <a:ext cx="1512168" cy="34851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16509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403648" y="1203598"/>
          <a:ext cx="686442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1835696" y="275787"/>
            <a:ext cx="6984776" cy="5677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REKRUTMEN</a:t>
            </a:r>
          </a:p>
        </p:txBody>
      </p:sp>
      <p:sp>
        <p:nvSpPr>
          <p:cNvPr id="3" name="Rectangle 2"/>
          <p:cNvSpPr/>
          <p:nvPr/>
        </p:nvSpPr>
        <p:spPr>
          <a:xfrm>
            <a:off x="7167563" y="1995488"/>
            <a:ext cx="1620837" cy="68738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bg1"/>
                </a:solidFill>
              </a:rPr>
              <a:t>Dinas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Pendidikan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4388" y="2794000"/>
            <a:ext cx="1619250" cy="62388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bg1"/>
                </a:solidFill>
              </a:rPr>
              <a:t>Kemendikbud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804025" y="2139950"/>
            <a:ext cx="257175" cy="363538"/>
          </a:xfrm>
          <a:prstGeom prst="lef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6834188" y="2859088"/>
            <a:ext cx="258762" cy="365125"/>
          </a:xfrm>
          <a:prstGeom prst="lef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2127250" y="3481388"/>
            <a:ext cx="2157413" cy="425450"/>
          </a:xfrm>
          <a:prstGeom prst="upArrowCallou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0000"/>
                </a:solidFill>
              </a:rPr>
              <a:t>Dinas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Pendidikan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23095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5037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714906763"/>
              </p:ext>
            </p:extLst>
          </p:nvPr>
        </p:nvGraphicFramePr>
        <p:xfrm>
          <a:off x="1691680" y="1275606"/>
          <a:ext cx="705678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9592" y="195486"/>
            <a:ext cx="5472608" cy="763083"/>
          </a:xfrm>
          <a:prstGeom prst="rect">
            <a:avLst/>
          </a:prstGeom>
          <a:noFill/>
          <a:ln w="76200" cmpd="tri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SELEKSI </a:t>
            </a:r>
            <a:r>
              <a:rPr lang="en-US" sz="2000" dirty="0" smtClean="0">
                <a:solidFill>
                  <a:srgbClr val="000000"/>
                </a:solidFill>
              </a:rPr>
              <a:t>ADMINISTRASI OLEH DINAS PENDIDIKAN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SELEKSI </a:t>
            </a:r>
            <a:r>
              <a:rPr lang="en-US" sz="2000" dirty="0" smtClean="0">
                <a:solidFill>
                  <a:srgbClr val="000000"/>
                </a:solidFill>
              </a:rPr>
              <a:t>AKADEMIK OLEH </a:t>
            </a:r>
            <a:r>
              <a:rPr lang="en-US" sz="2000" dirty="0">
                <a:solidFill>
                  <a:srgbClr val="000000"/>
                </a:solidFill>
              </a:rPr>
              <a:t>KEMDIKBUD (GTK):</a:t>
            </a: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359176" y="987574"/>
            <a:ext cx="484632" cy="25764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63888" y="3507854"/>
            <a:ext cx="5472608" cy="763083"/>
          </a:xfrm>
          <a:prstGeom prst="rect">
            <a:avLst/>
          </a:prstGeom>
          <a:noFill/>
          <a:ln w="76200" cmpd="tri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SELEKSI </a:t>
            </a:r>
            <a:r>
              <a:rPr lang="en-US" sz="2000" dirty="0" smtClean="0">
                <a:solidFill>
                  <a:srgbClr val="000000"/>
                </a:solidFill>
              </a:rPr>
              <a:t>ADMINISTRASI OLEH DINAS PENDIDIKAN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SELEKSI </a:t>
            </a:r>
            <a:r>
              <a:rPr lang="en-US" sz="2000" dirty="0" smtClean="0">
                <a:solidFill>
                  <a:srgbClr val="000000"/>
                </a:solidFill>
              </a:rPr>
              <a:t>AKADEMIK OLEH </a:t>
            </a:r>
            <a:r>
              <a:rPr lang="en-US" sz="2000" dirty="0">
                <a:solidFill>
                  <a:srgbClr val="000000"/>
                </a:solidFill>
              </a:rPr>
              <a:t>KEMDIKBUD (GTK):</a:t>
            </a: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103592" y="3178201"/>
            <a:ext cx="484632" cy="25764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1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195486"/>
            <a:ext cx="6984776" cy="46923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DIKLAT FUNGSIONAL CAWAS</a:t>
            </a:r>
          </a:p>
        </p:txBody>
      </p:sp>
      <p:grpSp>
        <p:nvGrpSpPr>
          <p:cNvPr id="70685" name="Group 2"/>
          <p:cNvGrpSpPr>
            <a:grpSpLocks/>
          </p:cNvGrpSpPr>
          <p:nvPr/>
        </p:nvGrpSpPr>
        <p:grpSpPr bwMode="auto">
          <a:xfrm>
            <a:off x="1908175" y="4290580"/>
            <a:ext cx="6870700" cy="626341"/>
            <a:chOff x="1949321" y="4044733"/>
            <a:chExt cx="6871151" cy="833685"/>
          </a:xfrm>
        </p:grpSpPr>
        <p:sp>
          <p:nvSpPr>
            <p:cNvPr id="13" name="Rectangle 12"/>
            <p:cNvSpPr/>
            <p:nvPr/>
          </p:nvSpPr>
          <p:spPr>
            <a:xfrm>
              <a:off x="2916172" y="4044733"/>
              <a:ext cx="5904300" cy="829843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Pembinaan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Dikdasmen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Jenderal</a:t>
              </a:r>
              <a:r>
                <a:rPr lang="en-US" sz="1600" dirty="0">
                  <a:solidFill>
                    <a:srgbClr val="558ED5"/>
                  </a:solidFill>
                </a:rPr>
                <a:t> Guru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Kementerian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Kebudayaan</a:t>
              </a:r>
              <a:endParaRPr lang="en-US" sz="1600" dirty="0">
                <a:solidFill>
                  <a:srgbClr val="558ED5"/>
                </a:solidFill>
              </a:endParaRPr>
            </a:p>
          </p:txBody>
        </p:sp>
        <p:pic>
          <p:nvPicPr>
            <p:cNvPr id="70688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321" y="4046085"/>
              <a:ext cx="832333" cy="832333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1835150" y="656059"/>
            <a:ext cx="6985000" cy="357187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90000"/>
              </a:lnSpc>
              <a:buFont typeface="Wingdings" charset="2"/>
              <a:buChar char="²"/>
              <a:defRPr/>
            </a:pPr>
            <a:r>
              <a:rPr lang="en-US" sz="2400" dirty="0">
                <a:solidFill>
                  <a:srgbClr val="000000"/>
                </a:solidFill>
              </a:rPr>
              <a:t>M</a:t>
            </a:r>
            <a:r>
              <a:rPr lang="tr-TR" sz="2400" dirty="0" err="1">
                <a:solidFill>
                  <a:srgbClr val="000000"/>
                </a:solidFill>
              </a:rPr>
              <a:t>erupakan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diklat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prasyarat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bagi</a:t>
            </a:r>
            <a:r>
              <a:rPr lang="tr-TR" sz="2400" dirty="0">
                <a:solidFill>
                  <a:srgbClr val="000000"/>
                </a:solidFill>
              </a:rPr>
              <a:t> guru PNS </a:t>
            </a:r>
            <a:r>
              <a:rPr lang="tr-TR" sz="2400" dirty="0" err="1">
                <a:solidFill>
                  <a:srgbClr val="000000"/>
                </a:solidFill>
              </a:rPr>
              <a:t>untuk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dapat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diangkat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dalam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jabatan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fungsional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pengawas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sekolah</a:t>
            </a:r>
            <a:endParaRPr lang="tr-TR" sz="2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²"/>
              <a:defRPr/>
            </a:pPr>
            <a:r>
              <a:rPr lang="tr-TR" sz="2400" dirty="0" err="1">
                <a:solidFill>
                  <a:srgbClr val="000000"/>
                </a:solidFill>
              </a:rPr>
              <a:t>bertujuan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untuk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memberikan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pembekalan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kompetensi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inti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yang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diperlukan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seorang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Pengawas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Sekolah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dalam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menjalankan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tugasnya</a:t>
            </a:r>
            <a:r>
              <a:rPr lang="tr-TR" sz="2400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buFont typeface="Wingdings" charset="2"/>
              <a:buChar char="²"/>
              <a:defRPr/>
            </a:pPr>
            <a:r>
              <a:rPr lang="tr-TR" sz="2400" dirty="0" err="1">
                <a:solidFill>
                  <a:srgbClr val="000000"/>
                </a:solidFill>
              </a:rPr>
              <a:t>dıselenggarakan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oleh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lembaga</a:t>
            </a:r>
            <a:r>
              <a:rPr lang="tr-TR" sz="2400" dirty="0">
                <a:solidFill>
                  <a:srgbClr val="000000"/>
                </a:solidFill>
              </a:rPr>
              <a:t>/</a:t>
            </a:r>
            <a:r>
              <a:rPr lang="tr-TR" sz="2400" dirty="0" err="1">
                <a:solidFill>
                  <a:srgbClr val="000000"/>
                </a:solidFill>
              </a:rPr>
              <a:t>instansi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yang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memiliki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kewenangan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dalam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penyelenggaraan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diklat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fungsional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pegawai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atau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lembaga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yang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ditunjuk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oleh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Kemdikbud</a:t>
            </a:r>
            <a:endParaRPr lang="tr-TR" sz="24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30302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195486"/>
            <a:ext cx="6984776" cy="46923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DIKLAT FUNGSIONAL CAWAS</a:t>
            </a:r>
          </a:p>
        </p:txBody>
      </p:sp>
      <p:grpSp>
        <p:nvGrpSpPr>
          <p:cNvPr id="70685" name="Group 2"/>
          <p:cNvGrpSpPr>
            <a:grpSpLocks/>
          </p:cNvGrpSpPr>
          <p:nvPr/>
        </p:nvGrpSpPr>
        <p:grpSpPr bwMode="auto">
          <a:xfrm>
            <a:off x="1908175" y="4290580"/>
            <a:ext cx="6870700" cy="626341"/>
            <a:chOff x="1949321" y="4044733"/>
            <a:chExt cx="6871151" cy="833685"/>
          </a:xfrm>
        </p:grpSpPr>
        <p:sp>
          <p:nvSpPr>
            <p:cNvPr id="13" name="Rectangle 12"/>
            <p:cNvSpPr/>
            <p:nvPr/>
          </p:nvSpPr>
          <p:spPr>
            <a:xfrm>
              <a:off x="2916172" y="4044733"/>
              <a:ext cx="5904300" cy="829843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Pembinaan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Dikdasmen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Jenderal</a:t>
              </a:r>
              <a:r>
                <a:rPr lang="en-US" sz="1600" dirty="0">
                  <a:solidFill>
                    <a:srgbClr val="558ED5"/>
                  </a:solidFill>
                </a:rPr>
                <a:t> Guru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Kementerian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Kebudayaan</a:t>
              </a:r>
              <a:endParaRPr lang="en-US" sz="1600" dirty="0">
                <a:solidFill>
                  <a:srgbClr val="558ED5"/>
                </a:solidFill>
              </a:endParaRPr>
            </a:p>
          </p:txBody>
        </p:sp>
        <p:pic>
          <p:nvPicPr>
            <p:cNvPr id="70688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321" y="4046085"/>
              <a:ext cx="832333" cy="832333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1835150" y="656059"/>
            <a:ext cx="6985000" cy="357187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90000"/>
              </a:lnSpc>
              <a:buFont typeface="Wingdings" charset="2"/>
              <a:buChar char="²"/>
              <a:defRPr/>
            </a:pPr>
            <a:r>
              <a:rPr lang="en-US" sz="2400" dirty="0">
                <a:solidFill>
                  <a:srgbClr val="000000"/>
                </a:solidFill>
              </a:rPr>
              <a:t>M</a:t>
            </a:r>
            <a:r>
              <a:rPr lang="tr-TR" sz="2400" dirty="0" err="1">
                <a:solidFill>
                  <a:srgbClr val="000000"/>
                </a:solidFill>
              </a:rPr>
              <a:t>erupakan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diklat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prasyarat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bagi</a:t>
            </a:r>
            <a:r>
              <a:rPr lang="tr-TR" sz="2400" dirty="0">
                <a:solidFill>
                  <a:srgbClr val="000000"/>
                </a:solidFill>
              </a:rPr>
              <a:t> guru PNS </a:t>
            </a:r>
            <a:r>
              <a:rPr lang="tr-TR" sz="2400" dirty="0" err="1">
                <a:solidFill>
                  <a:srgbClr val="000000"/>
                </a:solidFill>
              </a:rPr>
              <a:t>untuk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dapat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diangkat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dalam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jabatan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fungsional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pengawas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sekolah</a:t>
            </a:r>
            <a:endParaRPr lang="tr-TR" sz="2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²"/>
              <a:defRPr/>
            </a:pPr>
            <a:r>
              <a:rPr lang="tr-TR" sz="2400" dirty="0" err="1">
                <a:solidFill>
                  <a:srgbClr val="000000"/>
                </a:solidFill>
              </a:rPr>
              <a:t>bertujuan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untuk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memberikan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pembekalan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kompetensi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inti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yang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diperlukan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seorang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Pengawas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Sekolah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dalam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menjalankan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tugasnya</a:t>
            </a:r>
            <a:r>
              <a:rPr lang="tr-TR" sz="2400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buFont typeface="Wingdings" charset="2"/>
              <a:buChar char="²"/>
              <a:defRPr/>
            </a:pPr>
            <a:r>
              <a:rPr lang="tr-TR" sz="2400" dirty="0" err="1">
                <a:solidFill>
                  <a:srgbClr val="000000"/>
                </a:solidFill>
              </a:rPr>
              <a:t>dıselenggarakan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oleh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lembaga</a:t>
            </a:r>
            <a:r>
              <a:rPr lang="tr-TR" sz="2400" dirty="0">
                <a:solidFill>
                  <a:srgbClr val="000000"/>
                </a:solidFill>
              </a:rPr>
              <a:t>/</a:t>
            </a:r>
            <a:r>
              <a:rPr lang="tr-TR" sz="2400" dirty="0" err="1">
                <a:solidFill>
                  <a:srgbClr val="000000"/>
                </a:solidFill>
              </a:rPr>
              <a:t>instansi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yang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memiliki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kewenangan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dalam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penyelenggaraan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diklat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fungsional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pegawai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atau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lembaga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yang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ditunjuk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oleh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Kemdikbud</a:t>
            </a:r>
            <a:endParaRPr lang="tr-TR" sz="24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26591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300317"/>
            <a:ext cx="6984776" cy="8312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DIKLAT FUNGSIONAL CALON PENGAWAS SEKOLAH</a:t>
            </a:r>
          </a:p>
        </p:txBody>
      </p:sp>
      <p:grpSp>
        <p:nvGrpSpPr>
          <p:cNvPr id="72733" name="Group 2"/>
          <p:cNvGrpSpPr>
            <a:grpSpLocks/>
          </p:cNvGrpSpPr>
          <p:nvPr/>
        </p:nvGrpSpPr>
        <p:grpSpPr bwMode="auto">
          <a:xfrm>
            <a:off x="1908175" y="4259263"/>
            <a:ext cx="6870700" cy="688975"/>
            <a:chOff x="1949321" y="4044733"/>
            <a:chExt cx="6871151" cy="833685"/>
          </a:xfrm>
        </p:grpSpPr>
        <p:sp>
          <p:nvSpPr>
            <p:cNvPr id="13" name="Rectangle 12"/>
            <p:cNvSpPr/>
            <p:nvPr/>
          </p:nvSpPr>
          <p:spPr>
            <a:xfrm>
              <a:off x="2916172" y="4044733"/>
              <a:ext cx="5904300" cy="829843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Pembinaan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Dikdasmen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Jenderal</a:t>
              </a:r>
              <a:r>
                <a:rPr lang="en-US" sz="1600" dirty="0">
                  <a:solidFill>
                    <a:srgbClr val="558ED5"/>
                  </a:solidFill>
                </a:rPr>
                <a:t> Guru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Kementerian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Kebudayaan</a:t>
              </a:r>
              <a:endParaRPr lang="en-US" sz="1600" dirty="0">
                <a:solidFill>
                  <a:srgbClr val="558ED5"/>
                </a:solidFill>
              </a:endParaRPr>
            </a:p>
          </p:txBody>
        </p:sp>
        <p:pic>
          <p:nvPicPr>
            <p:cNvPr id="72737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321" y="4046085"/>
              <a:ext cx="832333" cy="832333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1835150" y="1203325"/>
            <a:ext cx="6985000" cy="70643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tr-TR" sz="2000" dirty="0">
                <a:solidFill>
                  <a:srgbClr val="000000"/>
                </a:solidFill>
              </a:rPr>
              <a:t>TUJUAN: </a:t>
            </a:r>
            <a:r>
              <a:rPr lang="tr-TR" sz="2000" dirty="0" err="1">
                <a:solidFill>
                  <a:srgbClr val="000000"/>
                </a:solidFill>
              </a:rPr>
              <a:t>memberikan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pembekalan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kompetensi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inti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diperlukan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seorang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Pengawas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Sekolah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dalam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pelaksanaan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tugas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5150" y="1884363"/>
            <a:ext cx="6985000" cy="243998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fi-FI" sz="2000" dirty="0">
                <a:solidFill>
                  <a:srgbClr val="000000"/>
                </a:solidFill>
              </a:rPr>
              <a:t>KOMPETENSI: </a:t>
            </a:r>
            <a:r>
              <a:rPr lang="fi-FI" sz="2000" dirty="0" err="1">
                <a:solidFill>
                  <a:srgbClr val="000000"/>
                </a:solidFill>
              </a:rPr>
              <a:t>Kompetensi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inti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yang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diperlukan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untuk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jabatan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fungsional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pengawas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sekolah</a:t>
            </a:r>
            <a:r>
              <a:rPr lang="fi-FI" sz="2000" dirty="0">
                <a:solidFill>
                  <a:srgbClr val="000000"/>
                </a:solidFill>
              </a:rPr>
              <a:t>: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fi-FI" sz="2000" dirty="0" err="1">
                <a:solidFill>
                  <a:srgbClr val="000000"/>
                </a:solidFill>
              </a:rPr>
              <a:t>Kompetensi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kepribadian</a:t>
            </a:r>
            <a:endParaRPr lang="fi-FI" sz="20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fi-FI" sz="2000" dirty="0" err="1">
                <a:solidFill>
                  <a:srgbClr val="000000"/>
                </a:solidFill>
              </a:rPr>
              <a:t>kompetensi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supervisi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manajerial</a:t>
            </a:r>
            <a:endParaRPr lang="fi-FI" sz="20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fi-FI" sz="2000" dirty="0" err="1">
                <a:solidFill>
                  <a:srgbClr val="000000"/>
                </a:solidFill>
              </a:rPr>
              <a:t>Kompetensi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supervisi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akademik</a:t>
            </a:r>
            <a:endParaRPr lang="fi-FI" sz="20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fi-FI" sz="2000" dirty="0" err="1">
                <a:solidFill>
                  <a:srgbClr val="000000"/>
                </a:solidFill>
              </a:rPr>
              <a:t>Kompetensi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evaluasi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pendidikan</a:t>
            </a:r>
            <a:endParaRPr lang="fi-FI" sz="20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fi-FI" sz="2000" dirty="0" err="1">
                <a:solidFill>
                  <a:srgbClr val="000000"/>
                </a:solidFill>
              </a:rPr>
              <a:t>Kompetensi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penelitian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dan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pengembangan</a:t>
            </a:r>
            <a:endParaRPr lang="fi-FI" sz="200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fi-FI" sz="2000" dirty="0" err="1">
                <a:solidFill>
                  <a:srgbClr val="000000"/>
                </a:solidFill>
              </a:rPr>
              <a:t>Kompetensi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sosial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15549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300317"/>
            <a:ext cx="6984776" cy="83127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DIKLAT FUNGSIONAL CALON PENGAWAS SEKOLAH</a:t>
            </a:r>
          </a:p>
        </p:txBody>
      </p:sp>
      <p:grpSp>
        <p:nvGrpSpPr>
          <p:cNvPr id="74781" name="Group 2"/>
          <p:cNvGrpSpPr>
            <a:grpSpLocks/>
          </p:cNvGrpSpPr>
          <p:nvPr/>
        </p:nvGrpSpPr>
        <p:grpSpPr bwMode="auto">
          <a:xfrm>
            <a:off x="1908175" y="4259263"/>
            <a:ext cx="6870700" cy="688975"/>
            <a:chOff x="1949321" y="4044733"/>
            <a:chExt cx="6871151" cy="833685"/>
          </a:xfrm>
        </p:grpSpPr>
        <p:sp>
          <p:nvSpPr>
            <p:cNvPr id="13" name="Rectangle 12"/>
            <p:cNvSpPr/>
            <p:nvPr/>
          </p:nvSpPr>
          <p:spPr>
            <a:xfrm>
              <a:off x="2916172" y="4044733"/>
              <a:ext cx="5904300" cy="829843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Pembinaan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Dikdasmen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Jenderal</a:t>
              </a:r>
              <a:r>
                <a:rPr lang="en-US" sz="1600" dirty="0">
                  <a:solidFill>
                    <a:srgbClr val="558ED5"/>
                  </a:solidFill>
                </a:rPr>
                <a:t> Guru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Kementerian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Kebudayaan</a:t>
              </a:r>
              <a:endParaRPr lang="en-US" sz="1600" dirty="0">
                <a:solidFill>
                  <a:srgbClr val="558ED5"/>
                </a:solidFill>
              </a:endParaRPr>
            </a:p>
          </p:txBody>
        </p:sp>
        <p:pic>
          <p:nvPicPr>
            <p:cNvPr id="74786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321" y="4046085"/>
              <a:ext cx="832333" cy="832333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1835150" y="1077913"/>
            <a:ext cx="6985000" cy="85407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</a:rPr>
              <a:t>PESERTA: PNS guru dan </a:t>
            </a:r>
            <a:r>
              <a:rPr lang="tr-TR" sz="2400" dirty="0" err="1">
                <a:solidFill>
                  <a:srgbClr val="000000"/>
                </a:solidFill>
              </a:rPr>
              <a:t>atau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kepala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sekolah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yang</a:t>
            </a:r>
            <a:r>
              <a:rPr lang="tr-TR" sz="2400" dirty="0">
                <a:solidFill>
                  <a:srgbClr val="000000"/>
                </a:solidFill>
              </a:rPr>
              <a:t> akan </a:t>
            </a:r>
            <a:r>
              <a:rPr lang="tr-TR" sz="2400" dirty="0" err="1">
                <a:solidFill>
                  <a:srgbClr val="000000"/>
                </a:solidFill>
              </a:rPr>
              <a:t>menduduki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jabatan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fungsional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Pengawas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Sekolah</a:t>
            </a:r>
            <a:r>
              <a:rPr lang="tr-TR" sz="2400" dirty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5150" y="2058988"/>
            <a:ext cx="6985000" cy="137636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fi-FI" sz="2400" dirty="0">
                <a:solidFill>
                  <a:srgbClr val="000000"/>
                </a:solidFill>
              </a:rPr>
              <a:t>METODE: </a:t>
            </a:r>
            <a:r>
              <a:rPr lang="tr-TR" sz="2400" dirty="0" err="1">
                <a:solidFill>
                  <a:srgbClr val="000000"/>
                </a:solidFill>
              </a:rPr>
              <a:t>menekankan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pada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pencapaian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tujuan</a:t>
            </a:r>
            <a:r>
              <a:rPr lang="tr-TR" sz="2400" dirty="0">
                <a:solidFill>
                  <a:srgbClr val="000000"/>
                </a:solidFill>
              </a:rPr>
              <a:t> dan </a:t>
            </a:r>
            <a:r>
              <a:rPr lang="tr-TR" sz="2400" dirty="0" err="1">
                <a:solidFill>
                  <a:srgbClr val="000000"/>
                </a:solidFill>
              </a:rPr>
              <a:t>sasaran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diklat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bagi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orang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dewasa</a:t>
            </a:r>
            <a:r>
              <a:rPr lang="tr-TR" sz="2400" dirty="0">
                <a:solidFill>
                  <a:srgbClr val="000000"/>
                </a:solidFill>
              </a:rPr>
              <a:t> (</a:t>
            </a:r>
            <a:r>
              <a:rPr lang="tr-TR" sz="2400" dirty="0" err="1">
                <a:solidFill>
                  <a:srgbClr val="000000"/>
                </a:solidFill>
              </a:rPr>
              <a:t>andragogi</a:t>
            </a:r>
            <a:r>
              <a:rPr lang="tr-TR" sz="2400" dirty="0">
                <a:solidFill>
                  <a:srgbClr val="000000"/>
                </a:solidFill>
              </a:rPr>
              <a:t>) </a:t>
            </a:r>
            <a:r>
              <a:rPr lang="tr-TR" sz="2400" dirty="0" err="1">
                <a:solidFill>
                  <a:srgbClr val="000000"/>
                </a:solidFill>
              </a:rPr>
              <a:t>dengan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menggunakan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metode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bervariasi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yang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melibatkan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peserta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diklat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secara</a:t>
            </a:r>
            <a:r>
              <a:rPr lang="tr-TR" sz="2400" dirty="0">
                <a:solidFill>
                  <a:srgbClr val="000000"/>
                </a:solidFill>
              </a:rPr>
              <a:t> aktif.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35150" y="3486150"/>
            <a:ext cx="6985000" cy="70643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</a:rPr>
              <a:t>WAKTU: </a:t>
            </a:r>
            <a:r>
              <a:rPr lang="fi-FI" sz="2400" dirty="0" err="1">
                <a:solidFill>
                  <a:srgbClr val="000000"/>
                </a:solidFill>
              </a:rPr>
              <a:t>minimal</a:t>
            </a:r>
            <a:r>
              <a:rPr lang="fi-FI" sz="2400" dirty="0">
                <a:solidFill>
                  <a:srgbClr val="000000"/>
                </a:solidFill>
              </a:rPr>
              <a:t> 161 </a:t>
            </a:r>
            <a:r>
              <a:rPr lang="fi-FI" sz="2400" dirty="0" err="1">
                <a:solidFill>
                  <a:srgbClr val="000000"/>
                </a:solidFill>
              </a:rPr>
              <a:t>jam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pelajaran</a:t>
            </a:r>
            <a:r>
              <a:rPr lang="fi-FI" sz="2400" dirty="0">
                <a:solidFill>
                  <a:srgbClr val="000000"/>
                </a:solidFill>
              </a:rPr>
              <a:t> (JP), 1 JP </a:t>
            </a:r>
            <a:r>
              <a:rPr lang="fi-FI" sz="2400" dirty="0" err="1">
                <a:solidFill>
                  <a:srgbClr val="000000"/>
                </a:solidFill>
              </a:rPr>
              <a:t>disetarakan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dengan</a:t>
            </a:r>
            <a:r>
              <a:rPr lang="fi-FI" sz="2400" dirty="0">
                <a:solidFill>
                  <a:srgbClr val="000000"/>
                </a:solidFill>
              </a:rPr>
              <a:t> 45 menit.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25318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300317"/>
            <a:ext cx="6984776" cy="83127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STRUKTUR PROGRAM DIKLAT</a:t>
            </a:r>
          </a:p>
        </p:txBody>
      </p:sp>
      <p:grpSp>
        <p:nvGrpSpPr>
          <p:cNvPr id="76829" name="Group 2"/>
          <p:cNvGrpSpPr>
            <a:grpSpLocks/>
          </p:cNvGrpSpPr>
          <p:nvPr/>
        </p:nvGrpSpPr>
        <p:grpSpPr bwMode="auto">
          <a:xfrm>
            <a:off x="1908175" y="4259263"/>
            <a:ext cx="6870700" cy="688975"/>
            <a:chOff x="1949321" y="4044733"/>
            <a:chExt cx="6871151" cy="833685"/>
          </a:xfrm>
        </p:grpSpPr>
        <p:sp>
          <p:nvSpPr>
            <p:cNvPr id="13" name="Rectangle 12"/>
            <p:cNvSpPr/>
            <p:nvPr/>
          </p:nvSpPr>
          <p:spPr>
            <a:xfrm>
              <a:off x="2916172" y="4044733"/>
              <a:ext cx="5904300" cy="829843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Pembinaan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Dikdasmen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Jenderal</a:t>
              </a:r>
              <a:r>
                <a:rPr lang="en-US" sz="1600" dirty="0">
                  <a:solidFill>
                    <a:srgbClr val="558ED5"/>
                  </a:solidFill>
                </a:rPr>
                <a:t> Guru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Kementerian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Kebudayaan</a:t>
              </a:r>
              <a:endParaRPr lang="en-US" sz="1600" dirty="0">
                <a:solidFill>
                  <a:srgbClr val="558ED5"/>
                </a:solidFill>
              </a:endParaRPr>
            </a:p>
          </p:txBody>
        </p:sp>
        <p:pic>
          <p:nvPicPr>
            <p:cNvPr id="7683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321" y="4046085"/>
              <a:ext cx="832333" cy="832333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" name="Diagram 6"/>
          <p:cNvGraphicFramePr/>
          <p:nvPr/>
        </p:nvGraphicFramePr>
        <p:xfrm>
          <a:off x="1907704" y="1275606"/>
          <a:ext cx="1640799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3635375" y="1236663"/>
            <a:ext cx="4968875" cy="86995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dirty="0">
                <a:solidFill>
                  <a:srgbClr val="000000"/>
                </a:solidFill>
              </a:rPr>
              <a:t>A. </a:t>
            </a:r>
            <a:r>
              <a:rPr lang="tr-TR" dirty="0" err="1">
                <a:solidFill>
                  <a:srgbClr val="000000"/>
                </a:solidFill>
              </a:rPr>
              <a:t>Uji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kompetensi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inti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Calon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Pengawas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Sekolah</a:t>
            </a:r>
            <a:r>
              <a:rPr lang="tr-TR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tr-TR" dirty="0">
                <a:solidFill>
                  <a:srgbClr val="000000"/>
                </a:solidFill>
              </a:rPr>
              <a:t>B. </a:t>
            </a:r>
            <a:r>
              <a:rPr lang="tr-TR" dirty="0" err="1">
                <a:solidFill>
                  <a:srgbClr val="000000"/>
                </a:solidFill>
              </a:rPr>
              <a:t>Penyusunan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Rencana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Tindak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Pengawasan</a:t>
            </a:r>
            <a:r>
              <a:rPr lang="tr-TR" dirty="0">
                <a:solidFill>
                  <a:srgbClr val="000000"/>
                </a:solidFill>
              </a:rPr>
              <a:t> (RTP) </a:t>
            </a:r>
          </a:p>
          <a:p>
            <a:pPr>
              <a:defRPr/>
            </a:pPr>
            <a:r>
              <a:rPr lang="tr-TR" dirty="0">
                <a:solidFill>
                  <a:srgbClr val="000000"/>
                </a:solidFill>
              </a:rPr>
              <a:t>C. </a:t>
            </a:r>
            <a:r>
              <a:rPr lang="tr-TR" dirty="0" err="1">
                <a:solidFill>
                  <a:srgbClr val="000000"/>
                </a:solidFill>
              </a:rPr>
              <a:t>Penilaian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Sikap</a:t>
            </a:r>
            <a:r>
              <a:rPr lang="tr-TR" dirty="0">
                <a:solidFill>
                  <a:srgbClr val="000000"/>
                </a:solidFill>
              </a:rPr>
              <a:t> dan </a:t>
            </a:r>
            <a:r>
              <a:rPr lang="tr-TR" dirty="0" err="1">
                <a:solidFill>
                  <a:srgbClr val="000000"/>
                </a:solidFill>
              </a:rPr>
              <a:t>Perilaku</a:t>
            </a:r>
            <a:r>
              <a:rPr lang="tr-TR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35375" y="3363913"/>
            <a:ext cx="4968875" cy="79216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dirty="0">
                <a:solidFill>
                  <a:srgbClr val="000000"/>
                </a:solidFill>
              </a:rPr>
              <a:t>A. </a:t>
            </a:r>
            <a:r>
              <a:rPr lang="fi-FI" dirty="0" err="1">
                <a:solidFill>
                  <a:srgbClr val="000000"/>
                </a:solidFill>
              </a:rPr>
              <a:t>Pelaksanaan</a:t>
            </a:r>
            <a:r>
              <a:rPr lang="fi-FI" dirty="0">
                <a:solidFill>
                  <a:srgbClr val="000000"/>
                </a:solidFill>
              </a:rPr>
              <a:t> RTL</a:t>
            </a:r>
          </a:p>
          <a:p>
            <a:pPr>
              <a:defRPr/>
            </a:pPr>
            <a:r>
              <a:rPr lang="ro-RO" dirty="0">
                <a:solidFill>
                  <a:srgbClr val="000000"/>
                </a:solidFill>
              </a:rPr>
              <a:t>B. Uji Kompetensi melalui Pelaporan RTL </a:t>
            </a:r>
          </a:p>
          <a:p>
            <a:pPr>
              <a:defRPr/>
            </a:pPr>
            <a:r>
              <a:rPr lang="pl-PL" dirty="0">
                <a:solidFill>
                  <a:srgbClr val="000000"/>
                </a:solidFill>
              </a:rPr>
              <a:t>C. </a:t>
            </a:r>
            <a:r>
              <a:rPr lang="pl-PL" dirty="0" err="1">
                <a:solidFill>
                  <a:srgbClr val="000000"/>
                </a:solidFill>
              </a:rPr>
              <a:t>Uji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 err="1">
                <a:solidFill>
                  <a:srgbClr val="000000"/>
                </a:solidFill>
              </a:rPr>
              <a:t>Kompetensi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 err="1">
                <a:solidFill>
                  <a:srgbClr val="000000"/>
                </a:solidFill>
              </a:rPr>
              <a:t>melalui</a:t>
            </a:r>
            <a:r>
              <a:rPr lang="pl-PL" dirty="0">
                <a:solidFill>
                  <a:srgbClr val="000000"/>
                </a:solidFill>
              </a:rPr>
              <a:t>  </a:t>
            </a:r>
            <a:r>
              <a:rPr lang="pl-PL" dirty="0" err="1">
                <a:solidFill>
                  <a:srgbClr val="000000"/>
                </a:solidFill>
              </a:rPr>
              <a:t>Presentasi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pl-PL" dirty="0" err="1">
                <a:solidFill>
                  <a:srgbClr val="000000"/>
                </a:solidFill>
              </a:rPr>
              <a:t>Laporan</a:t>
            </a:r>
            <a:r>
              <a:rPr lang="pl-PL" dirty="0">
                <a:solidFill>
                  <a:srgbClr val="000000"/>
                </a:solidFill>
              </a:rPr>
              <a:t> OJT</a:t>
            </a:r>
            <a:endParaRPr lang="ro-RO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lphaUcPeriod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35375" y="2236788"/>
            <a:ext cx="4968875" cy="105568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dirty="0">
                <a:solidFill>
                  <a:srgbClr val="000000"/>
                </a:solidFill>
              </a:rPr>
              <a:t>A. </a:t>
            </a:r>
            <a:r>
              <a:rPr lang="fi-FI" dirty="0" err="1">
                <a:solidFill>
                  <a:srgbClr val="000000"/>
                </a:solidFill>
              </a:rPr>
              <a:t>Program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Umum</a:t>
            </a:r>
            <a:endParaRPr lang="fi-FI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ro-RO" dirty="0">
                <a:solidFill>
                  <a:srgbClr val="000000"/>
                </a:solidFill>
              </a:rPr>
              <a:t>B. Program Khusus </a:t>
            </a:r>
          </a:p>
          <a:p>
            <a:pPr>
              <a:defRPr/>
            </a:pPr>
            <a:r>
              <a:rPr lang="pl-PL" dirty="0">
                <a:solidFill>
                  <a:srgbClr val="000000"/>
                </a:solidFill>
              </a:rPr>
              <a:t>C. Program </a:t>
            </a:r>
            <a:r>
              <a:rPr lang="pl-PL" dirty="0" err="1">
                <a:solidFill>
                  <a:srgbClr val="000000"/>
                </a:solidFill>
              </a:rPr>
              <a:t>Penunjang</a:t>
            </a:r>
            <a:endParaRPr lang="ro-RO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lphaUcPeriod"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26173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5696" y="51470"/>
            <a:ext cx="6984776" cy="4265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LATAR BELAKANG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63688" y="525642"/>
            <a:ext cx="7056783" cy="37228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defTabSz="810186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2000" dirty="0" err="1" smtClean="0">
                <a:solidFill>
                  <a:srgbClr val="000000"/>
                </a:solidFill>
              </a:rPr>
              <a:t>Sebagian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besar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pengawas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sekolah</a:t>
            </a:r>
            <a:r>
              <a:rPr lang="en-US" sz="2000" dirty="0" smtClean="0">
                <a:solidFill>
                  <a:srgbClr val="000000"/>
                </a:solidFill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</a:rPr>
              <a:t>tidak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dapat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memenuhi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angka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kredit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</a:rPr>
              <a:t> 5 (</a:t>
            </a:r>
            <a:r>
              <a:rPr lang="en-US" sz="2000" dirty="0" err="1" smtClean="0">
                <a:solidFill>
                  <a:srgbClr val="000000"/>
                </a:solidFill>
              </a:rPr>
              <a:t>tahun</a:t>
            </a:r>
            <a:r>
              <a:rPr lang="en-US" sz="2000" dirty="0" smtClean="0">
                <a:solidFill>
                  <a:srgbClr val="000000"/>
                </a:solidFill>
              </a:rPr>
              <a:t>), </a:t>
            </a:r>
            <a:r>
              <a:rPr lang="en-US" sz="2000" dirty="0" err="1" smtClean="0">
                <a:solidFill>
                  <a:srgbClr val="000000"/>
                </a:solidFill>
              </a:rPr>
              <a:t>sehingga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terancam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diberhentikan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sementara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bahkan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sudah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dibebaskan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sementara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algn="just" defTabSz="810186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2000" dirty="0" err="1" smtClean="0">
                <a:solidFill>
                  <a:srgbClr val="000000"/>
                </a:solidFill>
              </a:rPr>
              <a:t>Sebagian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kabupaten</a:t>
            </a:r>
            <a:r>
              <a:rPr lang="en-US" sz="2000" dirty="0" smtClean="0">
                <a:solidFill>
                  <a:srgbClr val="000000"/>
                </a:solidFill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</a:rPr>
              <a:t>kota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belum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memiliki</a:t>
            </a:r>
            <a:r>
              <a:rPr lang="en-US" sz="2000" dirty="0" smtClean="0">
                <a:solidFill>
                  <a:srgbClr val="000000"/>
                </a:solidFill>
              </a:rPr>
              <a:t> Tim </a:t>
            </a:r>
            <a:r>
              <a:rPr lang="en-US" sz="2000" dirty="0" err="1" smtClean="0">
                <a:solidFill>
                  <a:srgbClr val="000000"/>
                </a:solidFill>
              </a:rPr>
              <a:t>Penilaia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Angka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Kredit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sehubungan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belum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memiliki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Sertifikat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Diklat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Calon</a:t>
            </a:r>
            <a:r>
              <a:rPr lang="en-US" sz="2000" dirty="0" smtClean="0">
                <a:solidFill>
                  <a:srgbClr val="000000"/>
                </a:solidFill>
              </a:rPr>
              <a:t> Tim </a:t>
            </a:r>
            <a:r>
              <a:rPr lang="en-US" sz="2000" dirty="0" err="1" smtClean="0">
                <a:solidFill>
                  <a:srgbClr val="000000"/>
                </a:solidFill>
              </a:rPr>
              <a:t>Penilai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Angka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Kredit</a:t>
            </a:r>
            <a:r>
              <a:rPr lang="en-US" sz="2000" dirty="0" smtClean="0">
                <a:solidFill>
                  <a:srgbClr val="000000"/>
                </a:solidFill>
              </a:rPr>
              <a:t> JFPS.</a:t>
            </a:r>
          </a:p>
          <a:p>
            <a:pPr marL="285750" indent="-285750" algn="just" defTabSz="810186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2000" dirty="0" err="1" smtClean="0">
                <a:solidFill>
                  <a:srgbClr val="000000"/>
                </a:solidFill>
              </a:rPr>
              <a:t>Semua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pengawas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sekolah</a:t>
            </a:r>
            <a:r>
              <a:rPr lang="en-US" sz="2000" dirty="0" smtClean="0">
                <a:solidFill>
                  <a:srgbClr val="000000"/>
                </a:solidFill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</a:rPr>
              <a:t>belum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memiliki</a:t>
            </a:r>
            <a:r>
              <a:rPr lang="en-US" sz="2000" dirty="0" smtClean="0">
                <a:solidFill>
                  <a:srgbClr val="000000"/>
                </a:solidFill>
              </a:rPr>
              <a:t> STTPP </a:t>
            </a:r>
            <a:r>
              <a:rPr lang="en-US" sz="2000" dirty="0" err="1" smtClean="0">
                <a:solidFill>
                  <a:srgbClr val="000000"/>
                </a:solidFill>
              </a:rPr>
              <a:t>Diklat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calon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Pengawas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Sekolah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saat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diangkat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jabatan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pengawas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sekolah</a:t>
            </a:r>
            <a:r>
              <a:rPr lang="en-US" sz="2000" dirty="0" smtClean="0">
                <a:solidFill>
                  <a:srgbClr val="000000"/>
                </a:solidFill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</a:rPr>
              <a:t>dilaksanakan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sesuai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ketentuan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 algn="just" defTabSz="810186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2000" dirty="0" err="1" smtClean="0">
                <a:solidFill>
                  <a:srgbClr val="000000"/>
                </a:solidFill>
              </a:rPr>
              <a:t>Pengawas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Sekolah</a:t>
            </a:r>
            <a:r>
              <a:rPr lang="en-US" sz="2000" dirty="0" smtClean="0">
                <a:solidFill>
                  <a:srgbClr val="000000"/>
                </a:solidFill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</a:rPr>
              <a:t>tidak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memiliki</a:t>
            </a:r>
            <a:r>
              <a:rPr lang="en-US" sz="2000" dirty="0" smtClean="0">
                <a:solidFill>
                  <a:srgbClr val="000000"/>
                </a:solidFill>
              </a:rPr>
              <a:t> STTPP </a:t>
            </a:r>
            <a:r>
              <a:rPr lang="en-US" sz="2000" dirty="0" err="1" smtClean="0">
                <a:solidFill>
                  <a:srgbClr val="000000"/>
                </a:solidFill>
              </a:rPr>
              <a:t>Diklat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Calon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Pengawas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Sekolah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terkendala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kenaikan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pangkat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40583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195486"/>
            <a:ext cx="6984776" cy="46923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OJT-1</a:t>
            </a:r>
          </a:p>
        </p:txBody>
      </p:sp>
      <p:grpSp>
        <p:nvGrpSpPr>
          <p:cNvPr id="78877" name="Group 2"/>
          <p:cNvGrpSpPr>
            <a:grpSpLocks/>
          </p:cNvGrpSpPr>
          <p:nvPr/>
        </p:nvGrpSpPr>
        <p:grpSpPr bwMode="auto">
          <a:xfrm>
            <a:off x="1908175" y="4259263"/>
            <a:ext cx="6870700" cy="688975"/>
            <a:chOff x="1949321" y="4044733"/>
            <a:chExt cx="6871151" cy="833685"/>
          </a:xfrm>
        </p:grpSpPr>
        <p:sp>
          <p:nvSpPr>
            <p:cNvPr id="13" name="Rectangle 12"/>
            <p:cNvSpPr/>
            <p:nvPr/>
          </p:nvSpPr>
          <p:spPr>
            <a:xfrm>
              <a:off x="2916172" y="4044733"/>
              <a:ext cx="5904300" cy="829843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Pembinaan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Dikdasmen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Jenderal</a:t>
              </a:r>
              <a:r>
                <a:rPr lang="en-US" sz="1600" dirty="0">
                  <a:solidFill>
                    <a:srgbClr val="558ED5"/>
                  </a:solidFill>
                </a:rPr>
                <a:t> Guru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Kementerian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Kebudayaan</a:t>
              </a:r>
              <a:endParaRPr lang="en-US" sz="1600" dirty="0">
                <a:solidFill>
                  <a:srgbClr val="558ED5"/>
                </a:solidFill>
              </a:endParaRPr>
            </a:p>
          </p:txBody>
        </p:sp>
        <p:pic>
          <p:nvPicPr>
            <p:cNvPr id="78881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321" y="4046085"/>
              <a:ext cx="832333" cy="832333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1835150" y="700088"/>
            <a:ext cx="6913563" cy="169703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fi-FI" sz="2000" dirty="0">
                <a:solidFill>
                  <a:srgbClr val="000000"/>
                </a:solidFill>
              </a:rPr>
              <a:t>PENGERTIAN: OJT-I </a:t>
            </a:r>
            <a:r>
              <a:rPr lang="fi-FI" sz="2000" dirty="0" err="1">
                <a:solidFill>
                  <a:srgbClr val="000000"/>
                </a:solidFill>
              </a:rPr>
              <a:t>adalah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serangkaian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kegiatan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seleksi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jabatan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fungsional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pengawas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sekolah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bagi</a:t>
            </a:r>
            <a:r>
              <a:rPr lang="fi-FI" sz="2000" dirty="0">
                <a:solidFill>
                  <a:srgbClr val="000000"/>
                </a:solidFill>
              </a:rPr>
              <a:t> guru </a:t>
            </a:r>
            <a:r>
              <a:rPr lang="fi-FI" sz="2000" dirty="0" err="1">
                <a:solidFill>
                  <a:srgbClr val="000000"/>
                </a:solidFill>
              </a:rPr>
              <a:t>dan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kepala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sekolah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yang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dilaksanakan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oleh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pemerintah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provinsi/kabupaten/kota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sesuai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kewenangannya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berupa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kegiatan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non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tatap</a:t>
            </a:r>
            <a:r>
              <a:rPr lang="fi-FI" sz="2000" dirty="0">
                <a:solidFill>
                  <a:srgbClr val="000000"/>
                </a:solidFill>
              </a:rPr>
              <a:t> muka di </a:t>
            </a:r>
            <a:r>
              <a:rPr lang="fi-FI" sz="2000" dirty="0" err="1">
                <a:solidFill>
                  <a:srgbClr val="000000"/>
                </a:solidFill>
              </a:rPr>
              <a:t>tempat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tugas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masing-masing</a:t>
            </a:r>
            <a:r>
              <a:rPr lang="fi-FI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35150" y="2427288"/>
            <a:ext cx="6913563" cy="186848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tr-TR" sz="200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tr-TR" sz="2000" b="1" dirty="0">
                <a:solidFill>
                  <a:srgbClr val="000000"/>
                </a:solidFill>
              </a:rPr>
              <a:t>WAKTU</a:t>
            </a:r>
            <a:r>
              <a:rPr lang="tr-TR" sz="2000" dirty="0">
                <a:solidFill>
                  <a:srgbClr val="000000"/>
                </a:solidFill>
              </a:rPr>
              <a:t>: </a:t>
            </a:r>
          </a:p>
          <a:p>
            <a:pPr marL="285750" indent="-285750" algn="just">
              <a:buFont typeface="Wingdings" charset="2"/>
              <a:buChar char="²"/>
              <a:defRPr/>
            </a:pPr>
            <a:r>
              <a:rPr lang="tr-TR" sz="2000" dirty="0">
                <a:solidFill>
                  <a:srgbClr val="000000"/>
                </a:solidFill>
              </a:rPr>
              <a:t>OJT-I </a:t>
            </a:r>
            <a:r>
              <a:rPr lang="tr-TR" sz="2000" dirty="0" err="1">
                <a:solidFill>
                  <a:srgbClr val="000000"/>
                </a:solidFill>
              </a:rPr>
              <a:t>dilaksanakan</a:t>
            </a:r>
            <a:r>
              <a:rPr lang="tr-TR" sz="2000" dirty="0">
                <a:solidFill>
                  <a:srgbClr val="000000"/>
                </a:solidFill>
              </a:rPr>
              <a:t> selama 12 </a:t>
            </a:r>
            <a:r>
              <a:rPr lang="tr-TR" sz="2000" dirty="0" err="1">
                <a:solidFill>
                  <a:srgbClr val="000000"/>
                </a:solidFill>
              </a:rPr>
              <a:t>hari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kerja</a:t>
            </a:r>
            <a:r>
              <a:rPr lang="tr-TR" sz="2000" dirty="0">
                <a:solidFill>
                  <a:srgbClr val="000000"/>
                </a:solidFill>
              </a:rPr>
              <a:t>  </a:t>
            </a:r>
            <a:r>
              <a:rPr lang="tr-TR" sz="2000" dirty="0" err="1">
                <a:solidFill>
                  <a:srgbClr val="000000"/>
                </a:solidFill>
              </a:rPr>
              <a:t>dengan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ketentuan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setiap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hari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melaksanakan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kegiatan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disetarakan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dengan</a:t>
            </a:r>
            <a:r>
              <a:rPr lang="tr-TR" sz="2000" dirty="0">
                <a:solidFill>
                  <a:srgbClr val="000000"/>
                </a:solidFill>
              </a:rPr>
              <a:t> 2 JP (25 JP). </a:t>
            </a:r>
          </a:p>
          <a:p>
            <a:pPr marL="285750" indent="-285750" algn="just">
              <a:buFont typeface="Wingdings" charset="2"/>
              <a:buChar char="²"/>
              <a:defRPr/>
            </a:pPr>
            <a:r>
              <a:rPr lang="tr-TR" sz="2000" dirty="0" err="1">
                <a:solidFill>
                  <a:srgbClr val="000000"/>
                </a:solidFill>
              </a:rPr>
              <a:t>Waktu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pelaksanaan</a:t>
            </a:r>
            <a:r>
              <a:rPr lang="tr-TR" sz="2000" dirty="0">
                <a:solidFill>
                  <a:srgbClr val="000000"/>
                </a:solidFill>
              </a:rPr>
              <a:t> OJT-I </a:t>
            </a:r>
            <a:r>
              <a:rPr lang="tr-TR" sz="2000" dirty="0" err="1">
                <a:solidFill>
                  <a:srgbClr val="000000"/>
                </a:solidFill>
              </a:rPr>
              <a:t>berakhir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paling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lambat</a:t>
            </a:r>
            <a:r>
              <a:rPr lang="tr-TR" sz="2000" dirty="0">
                <a:solidFill>
                  <a:srgbClr val="000000"/>
                </a:solidFill>
              </a:rPr>
              <a:t> 1 </a:t>
            </a:r>
            <a:r>
              <a:rPr lang="tr-TR" sz="2000" dirty="0" err="1">
                <a:solidFill>
                  <a:srgbClr val="000000"/>
                </a:solidFill>
              </a:rPr>
              <a:t>minggu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sebelum</a:t>
            </a:r>
            <a:r>
              <a:rPr lang="tr-TR" sz="2000" dirty="0">
                <a:solidFill>
                  <a:srgbClr val="000000"/>
                </a:solidFill>
              </a:rPr>
              <a:t> IJT </a:t>
            </a:r>
            <a:r>
              <a:rPr lang="tr-TR" sz="2000" dirty="0" err="1">
                <a:solidFill>
                  <a:srgbClr val="000000"/>
                </a:solidFill>
              </a:rPr>
              <a:t>dilaksanakan</a:t>
            </a:r>
            <a:r>
              <a:rPr lang="tr-TR" sz="2000" dirty="0">
                <a:solidFill>
                  <a:srgbClr val="000000"/>
                </a:solidFill>
              </a:rPr>
              <a:t>. </a:t>
            </a:r>
          </a:p>
          <a:p>
            <a:pPr algn="just">
              <a:defRPr/>
            </a:pPr>
            <a:endParaRPr lang="fi-FI" sz="20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36630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195486"/>
            <a:ext cx="6984776" cy="46923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OJT-1</a:t>
            </a:r>
          </a:p>
        </p:txBody>
      </p:sp>
      <p:grpSp>
        <p:nvGrpSpPr>
          <p:cNvPr id="80925" name="Group 2"/>
          <p:cNvGrpSpPr>
            <a:grpSpLocks/>
          </p:cNvGrpSpPr>
          <p:nvPr/>
        </p:nvGrpSpPr>
        <p:grpSpPr bwMode="auto">
          <a:xfrm>
            <a:off x="1908175" y="4259263"/>
            <a:ext cx="6870700" cy="688975"/>
            <a:chOff x="1949321" y="4044733"/>
            <a:chExt cx="6871151" cy="833685"/>
          </a:xfrm>
        </p:grpSpPr>
        <p:sp>
          <p:nvSpPr>
            <p:cNvPr id="13" name="Rectangle 12"/>
            <p:cNvSpPr/>
            <p:nvPr/>
          </p:nvSpPr>
          <p:spPr>
            <a:xfrm>
              <a:off x="2916172" y="4044733"/>
              <a:ext cx="5904300" cy="829843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Pembinaan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Dikdasmen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Jenderal</a:t>
              </a:r>
              <a:r>
                <a:rPr lang="en-US" sz="1600" dirty="0">
                  <a:solidFill>
                    <a:srgbClr val="558ED5"/>
                  </a:solidFill>
                </a:rPr>
                <a:t> Guru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Kementerian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Kebudayaan</a:t>
              </a:r>
              <a:endParaRPr lang="en-US" sz="1600" dirty="0">
                <a:solidFill>
                  <a:srgbClr val="558ED5"/>
                </a:solidFill>
              </a:endParaRPr>
            </a:p>
          </p:txBody>
        </p:sp>
        <p:pic>
          <p:nvPicPr>
            <p:cNvPr id="80928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321" y="4046085"/>
              <a:ext cx="832333" cy="832333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1908175" y="771525"/>
            <a:ext cx="6911975" cy="330835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tr-TR" sz="2000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tr-TR" sz="2000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tr-TR" sz="2000" b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tr-TR" sz="2000" b="1" dirty="0">
                <a:solidFill>
                  <a:srgbClr val="000000"/>
                </a:solidFill>
              </a:rPr>
              <a:t>TEMPAT: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</a:p>
          <a:p>
            <a:pPr algn="just">
              <a:defRPr/>
            </a:pPr>
            <a:r>
              <a:rPr lang="tr-TR" sz="2000" dirty="0">
                <a:solidFill>
                  <a:srgbClr val="000000"/>
                </a:solidFill>
              </a:rPr>
              <a:t>OJT-I </a:t>
            </a:r>
            <a:r>
              <a:rPr lang="tr-TR" sz="2000" dirty="0" err="1">
                <a:solidFill>
                  <a:srgbClr val="000000"/>
                </a:solidFill>
              </a:rPr>
              <a:t>dilaksanakan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tempat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tugas</a:t>
            </a:r>
            <a:r>
              <a:rPr lang="tr-TR" sz="2000" dirty="0">
                <a:solidFill>
                  <a:srgbClr val="000000"/>
                </a:solidFill>
              </a:rPr>
              <a:t> guru dan </a:t>
            </a:r>
            <a:r>
              <a:rPr lang="tr-TR" sz="2000" dirty="0" err="1">
                <a:solidFill>
                  <a:srgbClr val="000000"/>
                </a:solidFill>
              </a:rPr>
              <a:t>kepala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sekolah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bersangkutan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antara</a:t>
            </a:r>
            <a:r>
              <a:rPr lang="tr-TR" sz="2000" dirty="0">
                <a:solidFill>
                  <a:srgbClr val="000000"/>
                </a:solidFill>
              </a:rPr>
              <a:t> lain: </a:t>
            </a:r>
            <a:r>
              <a:rPr lang="tr-TR" sz="2000" dirty="0" err="1">
                <a:solidFill>
                  <a:srgbClr val="000000"/>
                </a:solidFill>
              </a:rPr>
              <a:t>satuan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pendidikan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Kelompok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Kerja</a:t>
            </a:r>
            <a:r>
              <a:rPr lang="tr-TR" sz="2000" dirty="0">
                <a:solidFill>
                  <a:srgbClr val="000000"/>
                </a:solidFill>
              </a:rPr>
              <a:t> (KKG/MGMP/MGBK/KKKS/MKKS)</a:t>
            </a:r>
          </a:p>
          <a:p>
            <a:pPr algn="just">
              <a:defRPr/>
            </a:pPr>
            <a:endParaRPr lang="tr-TR" sz="2000" b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tr-TR" sz="2000" b="1" dirty="0">
                <a:solidFill>
                  <a:srgbClr val="000000"/>
                </a:solidFill>
              </a:rPr>
              <a:t>PIHAK TERKAIT:</a:t>
            </a:r>
          </a:p>
          <a:p>
            <a:pPr marL="342900" indent="-342900" algn="just">
              <a:buFont typeface="Wingdings" charset="2"/>
              <a:buChar char="²"/>
              <a:defRPr/>
            </a:pPr>
            <a:r>
              <a:rPr lang="tr-TR" sz="2000" dirty="0" err="1">
                <a:solidFill>
                  <a:srgbClr val="000000"/>
                </a:solidFill>
              </a:rPr>
              <a:t>Peserta</a:t>
            </a:r>
            <a:r>
              <a:rPr lang="tr-TR" sz="2000" dirty="0">
                <a:solidFill>
                  <a:srgbClr val="000000"/>
                </a:solidFill>
              </a:rPr>
              <a:t> (guru dan </a:t>
            </a:r>
            <a:r>
              <a:rPr lang="tr-TR" sz="2000" dirty="0" err="1">
                <a:solidFill>
                  <a:srgbClr val="000000"/>
                </a:solidFill>
              </a:rPr>
              <a:t>kepala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sekolah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telah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memenuhi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persyaratan</a:t>
            </a:r>
            <a:r>
              <a:rPr lang="tr-TR" sz="2000" dirty="0">
                <a:solidFill>
                  <a:srgbClr val="000000"/>
                </a:solidFill>
              </a:rPr>
              <a:t>)</a:t>
            </a:r>
          </a:p>
          <a:p>
            <a:pPr marL="342900" indent="-342900" algn="just">
              <a:buFont typeface="Wingdings" charset="2"/>
              <a:buChar char="²"/>
              <a:defRPr/>
            </a:pPr>
            <a:r>
              <a:rPr lang="tr-TR" sz="2000" dirty="0" err="1">
                <a:solidFill>
                  <a:srgbClr val="000000"/>
                </a:solidFill>
              </a:rPr>
              <a:t>Panitia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penyelenggara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Diklat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Fungsional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Calon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Pengawas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Sekolah</a:t>
            </a:r>
            <a:r>
              <a:rPr lang="tr-TR" sz="2000" dirty="0">
                <a:solidFill>
                  <a:srgbClr val="000000"/>
                </a:solidFill>
              </a:rPr>
              <a:t>.</a:t>
            </a:r>
          </a:p>
          <a:p>
            <a:pPr marL="342900" indent="-342900" algn="just">
              <a:buFont typeface="Wingdings" charset="2"/>
              <a:buChar char="²"/>
              <a:defRPr/>
            </a:pPr>
            <a:r>
              <a:rPr lang="tr-TR" sz="2000" dirty="0" err="1">
                <a:solidFill>
                  <a:srgbClr val="000000"/>
                </a:solidFill>
              </a:rPr>
              <a:t>Mentor</a:t>
            </a:r>
            <a:endParaRPr lang="tr-TR" sz="2000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tr-TR" sz="2000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tr-TR" sz="2000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fi-FI" sz="20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42633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195486"/>
            <a:ext cx="6984776" cy="469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IJT</a:t>
            </a:r>
          </a:p>
        </p:txBody>
      </p:sp>
      <p:grpSp>
        <p:nvGrpSpPr>
          <p:cNvPr id="87069" name="Group 2"/>
          <p:cNvGrpSpPr>
            <a:grpSpLocks/>
          </p:cNvGrpSpPr>
          <p:nvPr/>
        </p:nvGrpSpPr>
        <p:grpSpPr bwMode="auto">
          <a:xfrm>
            <a:off x="1979613" y="4344988"/>
            <a:ext cx="6767512" cy="517525"/>
            <a:chOff x="2021548" y="4116801"/>
            <a:chExt cx="6767768" cy="689390"/>
          </a:xfrm>
        </p:grpSpPr>
        <p:sp>
          <p:nvSpPr>
            <p:cNvPr id="13" name="Rectangle 12"/>
            <p:cNvSpPr/>
            <p:nvPr/>
          </p:nvSpPr>
          <p:spPr>
            <a:xfrm>
              <a:off x="2885181" y="4116801"/>
              <a:ext cx="5904135" cy="687275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Pembinaan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Dikdasmen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Jenderal</a:t>
              </a:r>
              <a:r>
                <a:rPr lang="en-US" sz="1600" dirty="0">
                  <a:solidFill>
                    <a:srgbClr val="558ED5"/>
                  </a:solidFill>
                </a:rPr>
                <a:t> Guru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Kementerian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Kebudayaan</a:t>
              </a:r>
              <a:endParaRPr lang="en-US" sz="1600" dirty="0">
                <a:solidFill>
                  <a:srgbClr val="558ED5"/>
                </a:solidFill>
              </a:endParaRPr>
            </a:p>
          </p:txBody>
        </p:sp>
        <p:pic>
          <p:nvPicPr>
            <p:cNvPr id="87073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548" y="4118313"/>
              <a:ext cx="687878" cy="687878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1835150" y="700088"/>
            <a:ext cx="6913563" cy="205422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charset="2"/>
              <a:buChar char="²"/>
              <a:defRPr/>
            </a:pPr>
            <a:r>
              <a:rPr lang="id-ID" sz="1800" b="1" dirty="0">
                <a:solidFill>
                  <a:srgbClr val="000000"/>
                </a:solidFill>
              </a:rPr>
              <a:t>PENGERTIAN</a:t>
            </a:r>
          </a:p>
          <a:p>
            <a:pPr algn="just">
              <a:defRPr/>
            </a:pPr>
            <a:r>
              <a:rPr lang="fi-FI" sz="1800" dirty="0">
                <a:solidFill>
                  <a:srgbClr val="000000"/>
                </a:solidFill>
              </a:rPr>
              <a:t>IJT </a:t>
            </a:r>
            <a:r>
              <a:rPr lang="fi-FI" sz="1800" dirty="0" err="1">
                <a:solidFill>
                  <a:srgbClr val="000000"/>
                </a:solidFill>
              </a:rPr>
              <a:t>adalah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serangkaian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kegiatan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seleksi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jabatan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fungsional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pengawas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sekolah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bagi</a:t>
            </a:r>
            <a:r>
              <a:rPr lang="fi-FI" sz="1800" dirty="0">
                <a:solidFill>
                  <a:srgbClr val="000000"/>
                </a:solidFill>
              </a:rPr>
              <a:t> guru </a:t>
            </a:r>
            <a:r>
              <a:rPr lang="fi-FI" sz="1800" dirty="0" err="1">
                <a:solidFill>
                  <a:srgbClr val="000000"/>
                </a:solidFill>
              </a:rPr>
              <a:t>dan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kepala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sekolah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yang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dilaksanakan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oleh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pemerintah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provinsi/kabupaten/kota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sesuai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kewenangannya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berupa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kegiatan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tatap</a:t>
            </a:r>
            <a:r>
              <a:rPr lang="fi-FI" sz="1800" dirty="0">
                <a:solidFill>
                  <a:srgbClr val="000000"/>
                </a:solidFill>
              </a:rPr>
              <a:t> muka </a:t>
            </a:r>
            <a:r>
              <a:rPr lang="fi-FI" sz="1800" dirty="0" err="1">
                <a:solidFill>
                  <a:srgbClr val="000000"/>
                </a:solidFill>
              </a:rPr>
              <a:t>oleh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instansi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penyelenggara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diklat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yang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ditetapkan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oleh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pemerintah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daerah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dan/atau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Kementerian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Pendidikan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Kebudayaan</a:t>
            </a:r>
            <a:endParaRPr lang="id-ID" sz="18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35150" y="2879725"/>
            <a:ext cx="6913563" cy="127635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charset="2"/>
              <a:buChar char="²"/>
              <a:defRPr/>
            </a:pPr>
            <a:r>
              <a:rPr lang="fi-FI" sz="1800" dirty="0">
                <a:solidFill>
                  <a:srgbClr val="000000"/>
                </a:solidFill>
              </a:rPr>
              <a:t>WAKTU: IJT </a:t>
            </a:r>
            <a:r>
              <a:rPr lang="fi-FI" sz="1800" dirty="0" err="1">
                <a:solidFill>
                  <a:srgbClr val="000000"/>
                </a:solidFill>
              </a:rPr>
              <a:t>dilaksanakan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selama</a:t>
            </a:r>
            <a:r>
              <a:rPr lang="fi-FI" sz="1800" dirty="0">
                <a:solidFill>
                  <a:srgbClr val="000000"/>
                </a:solidFill>
              </a:rPr>
              <a:t> 6 </a:t>
            </a:r>
            <a:r>
              <a:rPr lang="fi-FI" sz="1800" dirty="0" err="1">
                <a:solidFill>
                  <a:srgbClr val="000000"/>
                </a:solidFill>
              </a:rPr>
              <a:t>sampai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dengan</a:t>
            </a:r>
            <a:r>
              <a:rPr lang="fi-FI" sz="1800" dirty="0">
                <a:solidFill>
                  <a:srgbClr val="000000"/>
                </a:solidFill>
              </a:rPr>
              <a:t> 7 hari </a:t>
            </a:r>
            <a:r>
              <a:rPr lang="fi-FI" sz="1800" dirty="0" err="1">
                <a:solidFill>
                  <a:srgbClr val="000000"/>
                </a:solidFill>
              </a:rPr>
              <a:t>kerja</a:t>
            </a:r>
            <a:r>
              <a:rPr lang="fi-FI" sz="1800" dirty="0">
                <a:solidFill>
                  <a:srgbClr val="000000"/>
                </a:solidFill>
              </a:rPr>
              <a:t>  </a:t>
            </a:r>
            <a:r>
              <a:rPr lang="fi-FI" sz="1800" dirty="0" err="1">
                <a:solidFill>
                  <a:srgbClr val="000000"/>
                </a:solidFill>
              </a:rPr>
              <a:t>dengan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pola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minimal</a:t>
            </a:r>
            <a:r>
              <a:rPr lang="fi-FI" sz="1800" dirty="0">
                <a:solidFill>
                  <a:srgbClr val="000000"/>
                </a:solidFill>
              </a:rPr>
              <a:t> 61 JP @ 45 menit.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fi-FI" sz="1800" dirty="0">
                <a:solidFill>
                  <a:srgbClr val="000000"/>
                </a:solidFill>
              </a:rPr>
              <a:t>TEMPAT: IJT </a:t>
            </a:r>
            <a:r>
              <a:rPr lang="fi-FI" sz="1800" dirty="0" err="1">
                <a:solidFill>
                  <a:srgbClr val="000000"/>
                </a:solidFill>
              </a:rPr>
              <a:t>dilaksanakan</a:t>
            </a:r>
            <a:r>
              <a:rPr lang="fi-FI" sz="1800" dirty="0">
                <a:solidFill>
                  <a:srgbClr val="000000"/>
                </a:solidFill>
              </a:rPr>
              <a:t> di </a:t>
            </a:r>
            <a:r>
              <a:rPr lang="fi-FI" sz="1800" dirty="0" err="1">
                <a:solidFill>
                  <a:srgbClr val="000000"/>
                </a:solidFill>
              </a:rPr>
              <a:t>tempat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diklat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yang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memenuhi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persyaratan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kegiatan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pelatihan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tatap</a:t>
            </a:r>
            <a:r>
              <a:rPr lang="fi-FI" sz="1800" dirty="0">
                <a:solidFill>
                  <a:srgbClr val="000000"/>
                </a:solidFill>
              </a:rPr>
              <a:t> muka.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30424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195486"/>
            <a:ext cx="6984776" cy="469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IJT</a:t>
            </a:r>
          </a:p>
        </p:txBody>
      </p:sp>
      <p:grpSp>
        <p:nvGrpSpPr>
          <p:cNvPr id="89117" name="Group 2"/>
          <p:cNvGrpSpPr>
            <a:grpSpLocks/>
          </p:cNvGrpSpPr>
          <p:nvPr/>
        </p:nvGrpSpPr>
        <p:grpSpPr bwMode="auto">
          <a:xfrm>
            <a:off x="1979613" y="4344988"/>
            <a:ext cx="6767512" cy="517525"/>
            <a:chOff x="2021548" y="4116801"/>
            <a:chExt cx="6767768" cy="689390"/>
          </a:xfrm>
        </p:grpSpPr>
        <p:sp>
          <p:nvSpPr>
            <p:cNvPr id="13" name="Rectangle 12"/>
            <p:cNvSpPr/>
            <p:nvPr/>
          </p:nvSpPr>
          <p:spPr>
            <a:xfrm>
              <a:off x="2885181" y="4116801"/>
              <a:ext cx="5904135" cy="687275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Pembinaan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Dikdasmen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Jenderal</a:t>
              </a:r>
              <a:r>
                <a:rPr lang="en-US" sz="1600" dirty="0">
                  <a:solidFill>
                    <a:srgbClr val="558ED5"/>
                  </a:solidFill>
                </a:rPr>
                <a:t> Guru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Kementerian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Kebudayaan</a:t>
              </a:r>
              <a:endParaRPr lang="en-US" sz="1600" dirty="0">
                <a:solidFill>
                  <a:srgbClr val="558ED5"/>
                </a:solidFill>
              </a:endParaRPr>
            </a:p>
          </p:txBody>
        </p:sp>
        <p:pic>
          <p:nvPicPr>
            <p:cNvPr id="89120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548" y="4118313"/>
              <a:ext cx="687878" cy="687878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1835150" y="774700"/>
            <a:ext cx="6913563" cy="330993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1800" b="1" dirty="0">
                <a:solidFill>
                  <a:srgbClr val="000000"/>
                </a:solidFill>
              </a:rPr>
              <a:t>PIHAK YANG TERLIBAT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tr-TR" sz="1800" dirty="0" err="1">
                <a:solidFill>
                  <a:srgbClr val="000000"/>
                </a:solidFill>
              </a:rPr>
              <a:t>Peserta</a:t>
            </a:r>
            <a:r>
              <a:rPr lang="tr-TR" sz="1800" dirty="0">
                <a:solidFill>
                  <a:srgbClr val="000000"/>
                </a:solidFill>
              </a:rPr>
              <a:t>: guru dan </a:t>
            </a:r>
            <a:r>
              <a:rPr lang="tr-TR" sz="1800" dirty="0" err="1">
                <a:solidFill>
                  <a:srgbClr val="000000"/>
                </a:solidFill>
              </a:rPr>
              <a:t>kepala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sekolah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telah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memenuhi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persyaratan</a:t>
            </a:r>
            <a:r>
              <a:rPr lang="tr-TR" sz="18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tr-TR" sz="1800" dirty="0" err="1">
                <a:solidFill>
                  <a:srgbClr val="000000"/>
                </a:solidFill>
              </a:rPr>
              <a:t>Narasumber:tenaga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profesional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dari</a:t>
            </a:r>
            <a:r>
              <a:rPr lang="tr-TR" sz="1800" dirty="0">
                <a:solidFill>
                  <a:srgbClr val="000000"/>
                </a:solidFill>
              </a:rPr>
              <a:t> unsur </a:t>
            </a:r>
            <a:r>
              <a:rPr lang="tr-TR" sz="1800" dirty="0" err="1">
                <a:solidFill>
                  <a:srgbClr val="000000"/>
                </a:solidFill>
              </a:rPr>
              <a:t>Kementerian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Pendidikan</a:t>
            </a:r>
            <a:r>
              <a:rPr lang="tr-TR" sz="1800" dirty="0">
                <a:solidFill>
                  <a:srgbClr val="000000"/>
                </a:solidFill>
              </a:rPr>
              <a:t> dan </a:t>
            </a:r>
            <a:r>
              <a:rPr lang="tr-TR" sz="1800" dirty="0" err="1">
                <a:solidFill>
                  <a:srgbClr val="000000"/>
                </a:solidFill>
              </a:rPr>
              <a:t>Kebudayaan</a:t>
            </a:r>
            <a:r>
              <a:rPr lang="tr-TR" sz="1800" dirty="0">
                <a:solidFill>
                  <a:srgbClr val="000000"/>
                </a:solidFill>
              </a:rPr>
              <a:t>, </a:t>
            </a:r>
            <a:r>
              <a:rPr lang="tr-TR" sz="1800" dirty="0" err="1">
                <a:solidFill>
                  <a:srgbClr val="000000"/>
                </a:solidFill>
              </a:rPr>
              <a:t>Dinas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Pendidikan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Provinsi</a:t>
            </a:r>
            <a:r>
              <a:rPr lang="tr-TR" sz="1800" dirty="0">
                <a:solidFill>
                  <a:srgbClr val="000000"/>
                </a:solidFill>
              </a:rPr>
              <a:t>/</a:t>
            </a:r>
            <a:r>
              <a:rPr lang="tr-TR" sz="1800" dirty="0" err="1">
                <a:solidFill>
                  <a:srgbClr val="000000"/>
                </a:solidFill>
              </a:rPr>
              <a:t>Kabupaten</a:t>
            </a:r>
            <a:r>
              <a:rPr lang="tr-TR" sz="1800" dirty="0">
                <a:solidFill>
                  <a:srgbClr val="000000"/>
                </a:solidFill>
              </a:rPr>
              <a:t>/ Kota, </a:t>
            </a:r>
            <a:r>
              <a:rPr lang="tr-TR" sz="1800" dirty="0" err="1">
                <a:solidFill>
                  <a:srgbClr val="000000"/>
                </a:solidFill>
              </a:rPr>
              <a:t>Badan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Kepegawaian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Pendidikan</a:t>
            </a:r>
            <a:r>
              <a:rPr lang="tr-TR" sz="1800" dirty="0">
                <a:solidFill>
                  <a:srgbClr val="000000"/>
                </a:solidFill>
              </a:rPr>
              <a:t> dan </a:t>
            </a:r>
            <a:r>
              <a:rPr lang="tr-TR" sz="1800" dirty="0" err="1">
                <a:solidFill>
                  <a:srgbClr val="000000"/>
                </a:solidFill>
              </a:rPr>
              <a:t>Pelatihan</a:t>
            </a:r>
            <a:r>
              <a:rPr lang="tr-TR" sz="18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tr-TR" sz="1800" dirty="0" err="1">
                <a:solidFill>
                  <a:srgbClr val="000000"/>
                </a:solidFill>
              </a:rPr>
              <a:t>Fasilitator</a:t>
            </a:r>
            <a:r>
              <a:rPr lang="tr-TR" sz="1800" dirty="0">
                <a:solidFill>
                  <a:srgbClr val="000000"/>
                </a:solidFill>
              </a:rPr>
              <a:t>: </a:t>
            </a:r>
            <a:r>
              <a:rPr lang="tr-TR" sz="1800" dirty="0" err="1">
                <a:solidFill>
                  <a:srgbClr val="000000"/>
                </a:solidFill>
              </a:rPr>
              <a:t>tenaga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profesional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meliputi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dosen</a:t>
            </a:r>
            <a:r>
              <a:rPr lang="tr-TR" sz="1800" dirty="0">
                <a:solidFill>
                  <a:srgbClr val="000000"/>
                </a:solidFill>
              </a:rPr>
              <a:t>, </a:t>
            </a:r>
            <a:r>
              <a:rPr lang="tr-TR" sz="1800" dirty="0" err="1">
                <a:solidFill>
                  <a:srgbClr val="000000"/>
                </a:solidFill>
              </a:rPr>
              <a:t>widyaiswara</a:t>
            </a:r>
            <a:r>
              <a:rPr lang="tr-TR" sz="1800" dirty="0">
                <a:solidFill>
                  <a:srgbClr val="000000"/>
                </a:solidFill>
              </a:rPr>
              <a:t>, dan </a:t>
            </a:r>
            <a:r>
              <a:rPr lang="tr-TR" sz="1800" dirty="0" err="1">
                <a:solidFill>
                  <a:srgbClr val="000000"/>
                </a:solidFill>
              </a:rPr>
              <a:t>pengawas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sekolah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yang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telah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mengikuti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pelatihan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Calon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Fasilitator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Diklat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Fungsional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</a:rPr>
              <a:t>Calon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</a:rPr>
              <a:t>Pengawas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</a:rPr>
              <a:t>Sekolah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>
                <a:solidFill>
                  <a:srgbClr val="000000"/>
                </a:solidFill>
              </a:rPr>
              <a:t>dan </a:t>
            </a:r>
            <a:r>
              <a:rPr lang="tr-TR" sz="1800" dirty="0" err="1">
                <a:solidFill>
                  <a:srgbClr val="000000"/>
                </a:solidFill>
              </a:rPr>
              <a:t>dinyatakan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lulus</a:t>
            </a:r>
            <a:r>
              <a:rPr lang="tr-TR" sz="18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tr-TR" sz="1800" dirty="0" err="1">
                <a:solidFill>
                  <a:srgbClr val="000000"/>
                </a:solidFill>
              </a:rPr>
              <a:t>Panitia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Penyelenggara</a:t>
            </a:r>
            <a:r>
              <a:rPr lang="tr-TR" sz="1800" dirty="0">
                <a:solidFill>
                  <a:srgbClr val="000000"/>
                </a:solidFill>
              </a:rPr>
              <a:t> </a:t>
            </a:r>
            <a:r>
              <a:rPr lang="tr-TR" sz="1800" dirty="0" err="1">
                <a:solidFill>
                  <a:srgbClr val="000000"/>
                </a:solidFill>
              </a:rPr>
              <a:t>diklat</a:t>
            </a:r>
            <a:r>
              <a:rPr lang="tr-TR" sz="1800" dirty="0">
                <a:solidFill>
                  <a:srgbClr val="000000"/>
                </a:solidFill>
              </a:rPr>
              <a:t>.</a:t>
            </a:r>
          </a:p>
          <a:p>
            <a:pPr>
              <a:defRPr/>
            </a:pPr>
            <a:endParaRPr lang="id-ID" sz="1800" b="1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15662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6336" y="2643758"/>
            <a:ext cx="943857" cy="469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IJT</a:t>
            </a:r>
          </a:p>
        </p:txBody>
      </p:sp>
      <p:grpSp>
        <p:nvGrpSpPr>
          <p:cNvPr id="91165" name="Group 2"/>
          <p:cNvGrpSpPr>
            <a:grpSpLocks/>
          </p:cNvGrpSpPr>
          <p:nvPr/>
        </p:nvGrpSpPr>
        <p:grpSpPr bwMode="auto">
          <a:xfrm>
            <a:off x="1979613" y="4344988"/>
            <a:ext cx="6767512" cy="517525"/>
            <a:chOff x="2021548" y="4116801"/>
            <a:chExt cx="6767768" cy="689390"/>
          </a:xfrm>
        </p:grpSpPr>
        <p:sp>
          <p:nvSpPr>
            <p:cNvPr id="13" name="Rectangle 12"/>
            <p:cNvSpPr/>
            <p:nvPr/>
          </p:nvSpPr>
          <p:spPr>
            <a:xfrm>
              <a:off x="2885181" y="4116801"/>
              <a:ext cx="5904135" cy="687275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Pembinaan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Dikdasmen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Jenderal</a:t>
              </a:r>
              <a:r>
                <a:rPr lang="en-US" sz="1600" dirty="0">
                  <a:solidFill>
                    <a:srgbClr val="558ED5"/>
                  </a:solidFill>
                </a:rPr>
                <a:t> Guru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Kementerian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Kebudayaan</a:t>
              </a:r>
              <a:endParaRPr lang="en-US" sz="1600" dirty="0">
                <a:solidFill>
                  <a:srgbClr val="558ED5"/>
                </a:solidFill>
              </a:endParaRPr>
            </a:p>
          </p:txBody>
        </p:sp>
        <p:pic>
          <p:nvPicPr>
            <p:cNvPr id="91173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548" y="4118313"/>
              <a:ext cx="687878" cy="687878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2051050" y="411510"/>
            <a:ext cx="2932113" cy="169862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2000" b="1" dirty="0">
                <a:solidFill>
                  <a:srgbClr val="000000"/>
                </a:solidFill>
              </a:rPr>
              <a:t>URAIAN KEGIATAN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id-ID" sz="2000" b="1" dirty="0">
                <a:solidFill>
                  <a:srgbClr val="000000"/>
                </a:solidFill>
              </a:rPr>
              <a:t>PEMBELAJARAN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id-ID" sz="2000" b="1" dirty="0">
                <a:solidFill>
                  <a:srgbClr val="000000"/>
                </a:solidFill>
              </a:rPr>
              <a:t>PENYEMPURNAAN RTP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id-ID" sz="2000" b="1" dirty="0">
                <a:solidFill>
                  <a:srgbClr val="000000"/>
                </a:solidFill>
              </a:rPr>
              <a:t>PENYUSUNAN RTL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id-ID" sz="2000" b="1" dirty="0">
                <a:solidFill>
                  <a:srgbClr val="000000"/>
                </a:solidFill>
              </a:rPr>
              <a:t>EVALUASI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48263" y="411510"/>
            <a:ext cx="3548062" cy="169862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2000" b="1" dirty="0">
                <a:solidFill>
                  <a:srgbClr val="000000"/>
                </a:solidFill>
              </a:rPr>
              <a:t>EVALUASI PESERTA:</a:t>
            </a:r>
          </a:p>
          <a:p>
            <a:pPr marL="342900" indent="-342900">
              <a:buFont typeface="Wingdings" charset="2"/>
              <a:buChar char="²"/>
              <a:defRPr/>
            </a:pPr>
            <a:r>
              <a:rPr lang="id-ID" sz="2000" b="1" dirty="0">
                <a:solidFill>
                  <a:srgbClr val="000000"/>
                </a:solidFill>
              </a:rPr>
              <a:t>TEST TULIS</a:t>
            </a:r>
          </a:p>
          <a:p>
            <a:pPr marL="342900" indent="-342900">
              <a:buFont typeface="Wingdings" charset="2"/>
              <a:buChar char="²"/>
              <a:defRPr/>
            </a:pPr>
            <a:r>
              <a:rPr lang="id-ID" sz="2000" b="1" dirty="0">
                <a:solidFill>
                  <a:srgbClr val="000000"/>
                </a:solidFill>
              </a:rPr>
              <a:t>PENILAIAN PORTOFOLIO</a:t>
            </a:r>
          </a:p>
          <a:p>
            <a:pPr marL="342900" indent="-342900">
              <a:buFont typeface="Wingdings" charset="2"/>
              <a:buChar char="²"/>
              <a:defRPr/>
            </a:pPr>
            <a:r>
              <a:rPr lang="id-ID" sz="2000" b="1" dirty="0">
                <a:solidFill>
                  <a:srgbClr val="000000"/>
                </a:solidFill>
              </a:rPr>
              <a:t>PENILAIAN SIKAP DAN PERILAKU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51050" y="2420938"/>
            <a:ext cx="4294188" cy="72072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2000" b="1" dirty="0">
                <a:solidFill>
                  <a:srgbClr val="000000"/>
                </a:solidFill>
              </a:rPr>
              <a:t>EVALUASI FASILITATOR</a:t>
            </a:r>
          </a:p>
          <a:p>
            <a:pPr>
              <a:defRPr/>
            </a:pPr>
            <a:r>
              <a:rPr lang="id-ID" sz="2000" b="1" dirty="0">
                <a:solidFill>
                  <a:srgbClr val="000000"/>
                </a:solidFill>
              </a:rPr>
              <a:t>EVALUASI PENYELENGGARAAN DIKLAT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67400" y="3708400"/>
            <a:ext cx="2932113" cy="447675"/>
          </a:xfrm>
          <a:prstGeom prst="rect">
            <a:avLst/>
          </a:prstGeom>
          <a:noFill/>
          <a:ln>
            <a:solidFill>
              <a:srgbClr val="00009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>
                <a:solidFill>
                  <a:srgbClr val="000000"/>
                </a:solidFill>
              </a:rPr>
              <a:t>SELEKSI AKADEMIK</a:t>
            </a:r>
          </a:p>
        </p:txBody>
      </p:sp>
      <p:sp>
        <p:nvSpPr>
          <p:cNvPr id="91170" name="TextBox 2"/>
          <p:cNvSpPr txBox="1">
            <a:spLocks noChangeArrowheads="1"/>
          </p:cNvSpPr>
          <p:nvPr/>
        </p:nvSpPr>
        <p:spPr bwMode="auto">
          <a:xfrm>
            <a:off x="1691680" y="286392"/>
            <a:ext cx="6985000" cy="314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endParaRPr lang="en-US">
              <a:solidFill>
                <a:schemeClr val="bg1"/>
              </a:solidFill>
            </a:endParaRPr>
          </a:p>
          <a:p>
            <a:pPr eaLnBrk="1" hangingPunct="1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7019925" y="3417888"/>
            <a:ext cx="484188" cy="233362"/>
          </a:xfrm>
          <a:prstGeom prst="upArrow">
            <a:avLst/>
          </a:prstGeom>
          <a:solidFill>
            <a:srgbClr val="C0504D"/>
          </a:solidFill>
          <a:ln>
            <a:solidFill>
              <a:srgbClr val="0000FF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20898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195486"/>
            <a:ext cx="1440160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OJT-II</a:t>
            </a:r>
          </a:p>
        </p:txBody>
      </p:sp>
      <p:grpSp>
        <p:nvGrpSpPr>
          <p:cNvPr id="93213" name="Group 2"/>
          <p:cNvGrpSpPr>
            <a:grpSpLocks/>
          </p:cNvGrpSpPr>
          <p:nvPr/>
        </p:nvGrpSpPr>
        <p:grpSpPr bwMode="auto">
          <a:xfrm>
            <a:off x="1979613" y="4344988"/>
            <a:ext cx="6767512" cy="517525"/>
            <a:chOff x="2021548" y="4116801"/>
            <a:chExt cx="6767768" cy="689390"/>
          </a:xfrm>
        </p:grpSpPr>
        <p:sp>
          <p:nvSpPr>
            <p:cNvPr id="13" name="Rectangle 12"/>
            <p:cNvSpPr/>
            <p:nvPr/>
          </p:nvSpPr>
          <p:spPr>
            <a:xfrm>
              <a:off x="2885181" y="4116801"/>
              <a:ext cx="5904135" cy="687275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Pembinaan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Dikdasmen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Jenderal</a:t>
              </a:r>
              <a:r>
                <a:rPr lang="en-US" sz="1600" dirty="0">
                  <a:solidFill>
                    <a:srgbClr val="558ED5"/>
                  </a:solidFill>
                </a:rPr>
                <a:t> Guru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Kementerian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Kebudayaan</a:t>
              </a:r>
              <a:endParaRPr lang="en-US" sz="1600" dirty="0">
                <a:solidFill>
                  <a:srgbClr val="558ED5"/>
                </a:solidFill>
              </a:endParaRPr>
            </a:p>
          </p:txBody>
        </p:sp>
        <p:pic>
          <p:nvPicPr>
            <p:cNvPr id="93217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548" y="4118313"/>
              <a:ext cx="687878" cy="687878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1881188" y="703263"/>
            <a:ext cx="6913562" cy="186848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2000" b="1" dirty="0">
                <a:solidFill>
                  <a:srgbClr val="000000"/>
                </a:solidFill>
              </a:rPr>
              <a:t>PENGERTIAN:</a:t>
            </a:r>
          </a:p>
          <a:p>
            <a:pPr algn="just">
              <a:defRPr/>
            </a:pPr>
            <a:r>
              <a:rPr lang="fi-FI" sz="2000" dirty="0">
                <a:solidFill>
                  <a:srgbClr val="000000"/>
                </a:solidFill>
              </a:rPr>
              <a:t>OJT-II </a:t>
            </a:r>
            <a:r>
              <a:rPr lang="fi-FI" sz="2000" dirty="0" err="1">
                <a:solidFill>
                  <a:srgbClr val="000000"/>
                </a:solidFill>
              </a:rPr>
              <a:t>adalah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serangkaian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kegiatan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seleksi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jabatan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fungsional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pengawas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sekolah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bagi</a:t>
            </a:r>
            <a:r>
              <a:rPr lang="fi-FI" sz="2000" dirty="0">
                <a:solidFill>
                  <a:srgbClr val="000000"/>
                </a:solidFill>
              </a:rPr>
              <a:t> guru </a:t>
            </a:r>
            <a:r>
              <a:rPr lang="fi-FI" sz="2000" dirty="0" err="1">
                <a:solidFill>
                  <a:srgbClr val="000000"/>
                </a:solidFill>
              </a:rPr>
              <a:t>dan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kepala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sekolah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yang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dilaksanakan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oleh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pemerintah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provinsi/kabupaten/kota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sesuai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kewenangannya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berupa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kegiatan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non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tatap</a:t>
            </a:r>
            <a:r>
              <a:rPr lang="fi-FI" sz="2000" dirty="0">
                <a:solidFill>
                  <a:srgbClr val="000000"/>
                </a:solidFill>
              </a:rPr>
              <a:t> muka di </a:t>
            </a:r>
            <a:r>
              <a:rPr lang="fi-FI" sz="2000" dirty="0" err="1">
                <a:solidFill>
                  <a:srgbClr val="000000"/>
                </a:solidFill>
              </a:rPr>
              <a:t>tempat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tugas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masing-masing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setelah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mengikuti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dan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menyelesaikan</a:t>
            </a:r>
            <a:r>
              <a:rPr lang="fi-FI" sz="2000" dirty="0">
                <a:solidFill>
                  <a:srgbClr val="000000"/>
                </a:solidFill>
              </a:rPr>
              <a:t> IJT.</a:t>
            </a:r>
            <a:endParaRPr lang="id-ID" sz="20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6588" y="2643188"/>
            <a:ext cx="6913562" cy="169862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2000" b="1" dirty="0">
                <a:solidFill>
                  <a:srgbClr val="000000"/>
                </a:solidFill>
              </a:rPr>
              <a:t>WAKTU:</a:t>
            </a:r>
          </a:p>
          <a:p>
            <a:pPr marL="342900" indent="-342900" algn="just">
              <a:buFont typeface="Wingdings" charset="2"/>
              <a:buChar char="²"/>
              <a:defRPr/>
            </a:pPr>
            <a:r>
              <a:rPr lang="tr-TR" sz="2000" dirty="0">
                <a:solidFill>
                  <a:srgbClr val="000000"/>
                </a:solidFill>
              </a:rPr>
              <a:t>OJT-II </a:t>
            </a:r>
            <a:r>
              <a:rPr lang="tr-TR" sz="2000" dirty="0" err="1">
                <a:solidFill>
                  <a:srgbClr val="000000"/>
                </a:solidFill>
              </a:rPr>
              <a:t>dilaksanakan</a:t>
            </a:r>
            <a:r>
              <a:rPr lang="tr-TR" sz="2000" dirty="0">
                <a:solidFill>
                  <a:srgbClr val="000000"/>
                </a:solidFill>
              </a:rPr>
              <a:t> selama 38 </a:t>
            </a:r>
            <a:r>
              <a:rPr lang="tr-TR" sz="2000" dirty="0" err="1">
                <a:solidFill>
                  <a:srgbClr val="000000"/>
                </a:solidFill>
              </a:rPr>
              <a:t>hari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kerja</a:t>
            </a:r>
            <a:r>
              <a:rPr lang="tr-TR" sz="2000" dirty="0">
                <a:solidFill>
                  <a:srgbClr val="000000"/>
                </a:solidFill>
              </a:rPr>
              <a:t>  </a:t>
            </a:r>
          </a:p>
          <a:p>
            <a:pPr marL="342900" indent="-342900" algn="just">
              <a:buFont typeface="Wingdings" charset="2"/>
              <a:buChar char="²"/>
              <a:defRPr/>
            </a:pPr>
            <a:r>
              <a:rPr lang="tr-TR" sz="2000" dirty="0" err="1">
                <a:solidFill>
                  <a:srgbClr val="000000"/>
                </a:solidFill>
              </a:rPr>
              <a:t>setiap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hari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melaksanakan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kegiatan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disetarakan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dengan</a:t>
            </a:r>
            <a:r>
              <a:rPr lang="tr-TR" sz="2000" dirty="0">
                <a:solidFill>
                  <a:srgbClr val="000000"/>
                </a:solidFill>
              </a:rPr>
              <a:t> 2 JP, </a:t>
            </a:r>
            <a:r>
              <a:rPr lang="tr-TR" sz="2000" dirty="0" err="1">
                <a:solidFill>
                  <a:srgbClr val="000000"/>
                </a:solidFill>
              </a:rPr>
              <a:t>sehingga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memenuhi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jumlah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jam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pelajaran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ditetapkan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untuk</a:t>
            </a:r>
            <a:r>
              <a:rPr lang="tr-TR" sz="2000" dirty="0">
                <a:solidFill>
                  <a:srgbClr val="000000"/>
                </a:solidFill>
              </a:rPr>
              <a:t> OJT-II (75 JP)</a:t>
            </a:r>
            <a:endParaRPr lang="id-ID" sz="20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7098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195486"/>
            <a:ext cx="1440160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OJT-II</a:t>
            </a:r>
          </a:p>
        </p:txBody>
      </p:sp>
      <p:grpSp>
        <p:nvGrpSpPr>
          <p:cNvPr id="95261" name="Group 2"/>
          <p:cNvGrpSpPr>
            <a:grpSpLocks/>
          </p:cNvGrpSpPr>
          <p:nvPr/>
        </p:nvGrpSpPr>
        <p:grpSpPr bwMode="auto">
          <a:xfrm>
            <a:off x="1979613" y="4344988"/>
            <a:ext cx="6767512" cy="517525"/>
            <a:chOff x="2021548" y="4116801"/>
            <a:chExt cx="6767768" cy="689390"/>
          </a:xfrm>
        </p:grpSpPr>
        <p:sp>
          <p:nvSpPr>
            <p:cNvPr id="13" name="Rectangle 12"/>
            <p:cNvSpPr/>
            <p:nvPr/>
          </p:nvSpPr>
          <p:spPr>
            <a:xfrm>
              <a:off x="2885181" y="4116801"/>
              <a:ext cx="5904135" cy="687275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Pembinaan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Dikdasmen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Jenderal</a:t>
              </a:r>
              <a:r>
                <a:rPr lang="en-US" sz="1600" dirty="0">
                  <a:solidFill>
                    <a:srgbClr val="558ED5"/>
                  </a:solidFill>
                </a:rPr>
                <a:t> Guru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Kementerian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Kebudayaan</a:t>
              </a:r>
              <a:endParaRPr lang="en-US" sz="1600" dirty="0">
                <a:solidFill>
                  <a:srgbClr val="558ED5"/>
                </a:solidFill>
              </a:endParaRPr>
            </a:p>
          </p:txBody>
        </p:sp>
        <p:pic>
          <p:nvPicPr>
            <p:cNvPr id="9526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548" y="4118313"/>
              <a:ext cx="687878" cy="687878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1835150" y="801688"/>
            <a:ext cx="6913563" cy="169862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2000" b="1" dirty="0">
                <a:solidFill>
                  <a:srgbClr val="000000"/>
                </a:solidFill>
              </a:rPr>
              <a:t>TEMPAT:</a:t>
            </a:r>
          </a:p>
          <a:p>
            <a:pPr algn="just">
              <a:defRPr/>
            </a:pPr>
            <a:r>
              <a:rPr lang="tr-TR" sz="2000" dirty="0">
                <a:solidFill>
                  <a:srgbClr val="000000"/>
                </a:solidFill>
              </a:rPr>
              <a:t>OJT-II </a:t>
            </a:r>
            <a:r>
              <a:rPr lang="tr-TR" sz="2000" dirty="0" err="1">
                <a:solidFill>
                  <a:srgbClr val="000000"/>
                </a:solidFill>
              </a:rPr>
              <a:t>dilaksanakan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tempat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tugas</a:t>
            </a:r>
            <a:r>
              <a:rPr lang="tr-TR" sz="2000" dirty="0">
                <a:solidFill>
                  <a:srgbClr val="000000"/>
                </a:solidFill>
              </a:rPr>
              <a:t> guru dan </a:t>
            </a:r>
            <a:r>
              <a:rPr lang="tr-TR" sz="2000" dirty="0" err="1">
                <a:solidFill>
                  <a:srgbClr val="000000"/>
                </a:solidFill>
              </a:rPr>
              <a:t>kepala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sekolah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bersangkutan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antara</a:t>
            </a:r>
            <a:r>
              <a:rPr lang="tr-TR" sz="2000" dirty="0">
                <a:solidFill>
                  <a:srgbClr val="000000"/>
                </a:solidFill>
              </a:rPr>
              <a:t> lain: </a:t>
            </a:r>
            <a:r>
              <a:rPr lang="tr-TR" sz="2000" dirty="0" err="1">
                <a:solidFill>
                  <a:srgbClr val="000000"/>
                </a:solidFill>
              </a:rPr>
              <a:t>satuan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pendidikan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tempat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tugas</a:t>
            </a:r>
            <a:r>
              <a:rPr lang="tr-TR" sz="2000" dirty="0">
                <a:solidFill>
                  <a:srgbClr val="000000"/>
                </a:solidFill>
              </a:rPr>
              <a:t> dan </a:t>
            </a:r>
            <a:r>
              <a:rPr lang="tr-TR" sz="2000" dirty="0" err="1">
                <a:solidFill>
                  <a:srgbClr val="000000"/>
                </a:solidFill>
              </a:rPr>
              <a:t>satu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satuan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pendidikan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lainnya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Kelompok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Kerja</a:t>
            </a:r>
            <a:r>
              <a:rPr lang="tr-TR" sz="2000" dirty="0">
                <a:solidFill>
                  <a:srgbClr val="000000"/>
                </a:solidFill>
              </a:rPr>
              <a:t> (KKG/MGMP/MGBK/ KKKS/MKKS</a:t>
            </a:r>
            <a:endParaRPr lang="id-ID" sz="20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35150" y="2643188"/>
            <a:ext cx="6913563" cy="169862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2000" b="1" dirty="0">
                <a:solidFill>
                  <a:srgbClr val="000000"/>
                </a:solidFill>
              </a:rPr>
              <a:t>PIHAK TERLIBAT:</a:t>
            </a:r>
          </a:p>
          <a:p>
            <a:pPr marL="342900" indent="-342900">
              <a:buFont typeface="Wingdings" charset="2"/>
              <a:buChar char="²"/>
              <a:defRPr/>
            </a:pPr>
            <a:r>
              <a:rPr lang="tr-TR" sz="2000" dirty="0" err="1">
                <a:solidFill>
                  <a:srgbClr val="000000"/>
                </a:solidFill>
              </a:rPr>
              <a:t>Peserta</a:t>
            </a:r>
            <a:endParaRPr lang="tr-TR" sz="2000" dirty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²"/>
              <a:defRPr/>
            </a:pPr>
            <a:r>
              <a:rPr lang="tr-TR" sz="2000" dirty="0" err="1">
                <a:solidFill>
                  <a:srgbClr val="000000"/>
                </a:solidFill>
              </a:rPr>
              <a:t>Mentor</a:t>
            </a:r>
            <a:endParaRPr lang="tr-TR" sz="2000" dirty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²"/>
              <a:defRPr/>
            </a:pPr>
            <a:r>
              <a:rPr lang="tr-TR" sz="2000" dirty="0" err="1">
                <a:solidFill>
                  <a:srgbClr val="000000"/>
                </a:solidFill>
              </a:rPr>
              <a:t>Instansi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penyelenggara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diklat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fungsional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jabatan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pengawas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sekolah</a:t>
            </a:r>
            <a:endParaRPr lang="tr-TR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id-ID" sz="2000" b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35392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008" y="195486"/>
            <a:ext cx="1440160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OJT-II</a:t>
            </a:r>
          </a:p>
        </p:txBody>
      </p:sp>
      <p:grpSp>
        <p:nvGrpSpPr>
          <p:cNvPr id="99357" name="Group 2"/>
          <p:cNvGrpSpPr>
            <a:grpSpLocks/>
          </p:cNvGrpSpPr>
          <p:nvPr/>
        </p:nvGrpSpPr>
        <p:grpSpPr bwMode="auto">
          <a:xfrm>
            <a:off x="1979613" y="4344988"/>
            <a:ext cx="6767512" cy="517525"/>
            <a:chOff x="2021548" y="4116801"/>
            <a:chExt cx="6767768" cy="689390"/>
          </a:xfrm>
        </p:grpSpPr>
        <p:sp>
          <p:nvSpPr>
            <p:cNvPr id="13" name="Rectangle 12"/>
            <p:cNvSpPr/>
            <p:nvPr/>
          </p:nvSpPr>
          <p:spPr>
            <a:xfrm>
              <a:off x="2885181" y="4116801"/>
              <a:ext cx="5904135" cy="687275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Pembinaan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Dikdasmen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Jenderal</a:t>
              </a:r>
              <a:r>
                <a:rPr lang="en-US" sz="1600" dirty="0">
                  <a:solidFill>
                    <a:srgbClr val="558ED5"/>
                  </a:solidFill>
                </a:rPr>
                <a:t> Guru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Kementerian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Kebudayaan</a:t>
              </a:r>
              <a:endParaRPr lang="en-US" sz="1600" dirty="0">
                <a:solidFill>
                  <a:srgbClr val="558ED5"/>
                </a:solidFill>
              </a:endParaRPr>
            </a:p>
          </p:txBody>
        </p:sp>
        <p:pic>
          <p:nvPicPr>
            <p:cNvPr id="99361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548" y="4118313"/>
              <a:ext cx="687878" cy="687878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3496980"/>
              </p:ext>
            </p:extLst>
          </p:nvPr>
        </p:nvGraphicFramePr>
        <p:xfrm>
          <a:off x="2364432" y="1275606"/>
          <a:ext cx="5807968" cy="282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9359" name="TextBox 4"/>
          <p:cNvSpPr txBox="1">
            <a:spLocks noChangeArrowheads="1"/>
          </p:cNvSpPr>
          <p:nvPr/>
        </p:nvSpPr>
        <p:spPr bwMode="auto">
          <a:xfrm>
            <a:off x="2320925" y="555625"/>
            <a:ext cx="261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/>
              <a:t>URAIAN KEGIATAN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32579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123478"/>
            <a:ext cx="5904656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PENILAIAN</a:t>
            </a:r>
          </a:p>
        </p:txBody>
      </p:sp>
      <p:grpSp>
        <p:nvGrpSpPr>
          <p:cNvPr id="101405" name="Group 2"/>
          <p:cNvGrpSpPr>
            <a:grpSpLocks/>
          </p:cNvGrpSpPr>
          <p:nvPr/>
        </p:nvGrpSpPr>
        <p:grpSpPr bwMode="auto">
          <a:xfrm>
            <a:off x="1979613" y="4344988"/>
            <a:ext cx="6767512" cy="517525"/>
            <a:chOff x="2021548" y="4116801"/>
            <a:chExt cx="6767768" cy="689390"/>
          </a:xfrm>
        </p:grpSpPr>
        <p:sp>
          <p:nvSpPr>
            <p:cNvPr id="13" name="Rectangle 12"/>
            <p:cNvSpPr/>
            <p:nvPr/>
          </p:nvSpPr>
          <p:spPr>
            <a:xfrm>
              <a:off x="2885181" y="4116801"/>
              <a:ext cx="5904135" cy="687275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Pembinaan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Dikdasmen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Jenderal</a:t>
              </a:r>
              <a:r>
                <a:rPr lang="en-US" sz="1600" dirty="0">
                  <a:solidFill>
                    <a:srgbClr val="558ED5"/>
                  </a:solidFill>
                </a:rPr>
                <a:t> Guru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Kementerian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Kebudayaan</a:t>
              </a:r>
              <a:endParaRPr lang="en-US" sz="1600" dirty="0">
                <a:solidFill>
                  <a:srgbClr val="558ED5"/>
                </a:solidFill>
              </a:endParaRPr>
            </a:p>
          </p:txBody>
        </p:sp>
        <p:pic>
          <p:nvPicPr>
            <p:cNvPr id="101413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548" y="4118313"/>
              <a:ext cx="687878" cy="687878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952625" y="766763"/>
            <a:ext cx="4203700" cy="1084262"/>
          </a:xfrm>
          <a:prstGeom prst="rect">
            <a:avLst/>
          </a:prstGeom>
          <a:solidFill>
            <a:srgbClr val="66006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PENILAIAN PADA OJT-I: </a:t>
            </a:r>
            <a:r>
              <a:rPr lang="en-US" sz="1600" dirty="0" err="1">
                <a:solidFill>
                  <a:schemeClr val="tx1"/>
                </a:solidFill>
              </a:rPr>
              <a:t>meliputi</a:t>
            </a:r>
            <a:r>
              <a:rPr lang="en-US" sz="1600" dirty="0">
                <a:solidFill>
                  <a:schemeClr val="tx1"/>
                </a:solidFill>
              </a:rPr>
              <a:t> 3 </a:t>
            </a:r>
            <a:r>
              <a:rPr lang="en-US" sz="1600" dirty="0" err="1">
                <a:solidFill>
                  <a:schemeClr val="tx1"/>
                </a:solidFill>
              </a:rPr>
              <a:t>komponen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en-US" sz="1600" dirty="0">
                <a:solidFill>
                  <a:schemeClr val="tx1"/>
                </a:solidFill>
              </a:rPr>
              <a:t>N1-OJT-I : </a:t>
            </a:r>
            <a:r>
              <a:rPr lang="en-US" sz="1600" dirty="0" err="1">
                <a:solidFill>
                  <a:schemeClr val="tx1"/>
                </a:solidFill>
              </a:rPr>
              <a:t>Makalah</a:t>
            </a:r>
            <a:r>
              <a:rPr lang="en-US" sz="1600" dirty="0">
                <a:solidFill>
                  <a:schemeClr val="tx1"/>
                </a:solidFill>
              </a:rPr>
              <a:t> (30%)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en-US" sz="1600" dirty="0">
                <a:solidFill>
                  <a:schemeClr val="tx1"/>
                </a:solidFill>
              </a:rPr>
              <a:t>N2-OJT-I : RTP </a:t>
            </a:r>
            <a:r>
              <a:rPr lang="en-US" sz="1600" dirty="0" smtClean="0">
                <a:solidFill>
                  <a:schemeClr val="tx1"/>
                </a:solidFill>
              </a:rPr>
              <a:t>(30</a:t>
            </a:r>
            <a:r>
              <a:rPr lang="en-US" sz="1600" dirty="0">
                <a:solidFill>
                  <a:schemeClr val="tx1"/>
                </a:solidFill>
              </a:rPr>
              <a:t>%)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en-US" sz="1600" dirty="0">
                <a:solidFill>
                  <a:schemeClr val="tx1"/>
                </a:solidFill>
              </a:rPr>
              <a:t>N3-OJT-I: </a:t>
            </a:r>
            <a:r>
              <a:rPr lang="en-US" sz="1600" dirty="0" err="1">
                <a:solidFill>
                  <a:schemeClr val="tx1"/>
                </a:solidFill>
              </a:rPr>
              <a:t>Sikap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Perilaku</a:t>
            </a:r>
            <a:r>
              <a:rPr lang="en-US" sz="1600" dirty="0" smtClean="0">
                <a:solidFill>
                  <a:schemeClr val="tx1"/>
                </a:solidFill>
              </a:rPr>
              <a:t> (40%)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73575" y="1919288"/>
            <a:ext cx="4202113" cy="1084262"/>
          </a:xfrm>
          <a:prstGeom prst="rect">
            <a:avLst/>
          </a:prstGeom>
          <a:solidFill>
            <a:srgbClr val="00009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PENILAIAN PADA IJT: </a:t>
            </a:r>
            <a:r>
              <a:rPr lang="en-US" sz="1600" dirty="0" err="1">
                <a:solidFill>
                  <a:srgbClr val="FFFFFF"/>
                </a:solidFill>
              </a:rPr>
              <a:t>meliputi</a:t>
            </a:r>
            <a:r>
              <a:rPr lang="en-US" sz="1600" dirty="0">
                <a:solidFill>
                  <a:srgbClr val="FFFFFF"/>
                </a:solidFill>
              </a:rPr>
              <a:t> 3 </a:t>
            </a:r>
            <a:r>
              <a:rPr lang="en-US" sz="1600" dirty="0" err="1">
                <a:solidFill>
                  <a:srgbClr val="FFFFFF"/>
                </a:solidFill>
              </a:rPr>
              <a:t>komponen</a:t>
            </a:r>
            <a:r>
              <a:rPr lang="en-US" sz="1600" dirty="0">
                <a:solidFill>
                  <a:srgbClr val="FFFFFF"/>
                </a:solidFill>
              </a:rPr>
              <a:t>: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en-US" sz="1600" dirty="0">
                <a:solidFill>
                  <a:srgbClr val="FFFFFF"/>
                </a:solidFill>
              </a:rPr>
              <a:t>N1-IJT : </a:t>
            </a:r>
            <a:r>
              <a:rPr lang="en-US" sz="1600" dirty="0" err="1">
                <a:solidFill>
                  <a:srgbClr val="FFFFFF"/>
                </a:solidFill>
              </a:rPr>
              <a:t>Pengetahuan</a:t>
            </a:r>
            <a:r>
              <a:rPr lang="en-US" sz="1600" dirty="0">
                <a:solidFill>
                  <a:srgbClr val="FFFFFF"/>
                </a:solidFill>
              </a:rPr>
              <a:t>/</a:t>
            </a:r>
            <a:r>
              <a:rPr lang="en-US" sz="1600" dirty="0" err="1">
                <a:solidFill>
                  <a:srgbClr val="FFFFFF"/>
                </a:solidFill>
              </a:rPr>
              <a:t>Tes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Tulis</a:t>
            </a:r>
            <a:r>
              <a:rPr lang="en-US" sz="1600" dirty="0">
                <a:solidFill>
                  <a:srgbClr val="FFFFFF"/>
                </a:solidFill>
              </a:rPr>
              <a:t> (60%)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en-US" sz="1600" dirty="0">
                <a:solidFill>
                  <a:srgbClr val="FFFFFF"/>
                </a:solidFill>
              </a:rPr>
              <a:t>N2-IJT : </a:t>
            </a:r>
            <a:r>
              <a:rPr lang="en-US" sz="1600" dirty="0" err="1">
                <a:solidFill>
                  <a:srgbClr val="FFFFFF"/>
                </a:solidFill>
              </a:rPr>
              <a:t>Sikap</a:t>
            </a:r>
            <a:r>
              <a:rPr lang="en-US" sz="1600" dirty="0">
                <a:solidFill>
                  <a:srgbClr val="FFFFFF"/>
                </a:solidFill>
              </a:rPr>
              <a:t> (20%)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en-US" sz="1600" dirty="0">
                <a:solidFill>
                  <a:srgbClr val="FFFFFF"/>
                </a:solidFill>
              </a:rPr>
              <a:t>N3-IJTI: </a:t>
            </a:r>
            <a:r>
              <a:rPr lang="en-US" sz="1600" dirty="0" err="1">
                <a:solidFill>
                  <a:srgbClr val="FFFFFF"/>
                </a:solidFill>
              </a:rPr>
              <a:t>Keterampilan</a:t>
            </a:r>
            <a:r>
              <a:rPr lang="en-US" sz="1600" dirty="0">
                <a:solidFill>
                  <a:srgbClr val="FFFFFF"/>
                </a:solidFill>
              </a:rPr>
              <a:t>/</a:t>
            </a:r>
            <a:r>
              <a:rPr lang="en-US" sz="1600" dirty="0" err="1">
                <a:solidFill>
                  <a:srgbClr val="FFFFFF"/>
                </a:solidFill>
              </a:rPr>
              <a:t>Portofolio</a:t>
            </a:r>
            <a:r>
              <a:rPr lang="en-US" sz="1600" dirty="0">
                <a:solidFill>
                  <a:srgbClr val="FFFFFF"/>
                </a:solidFill>
              </a:rPr>
              <a:t>/LK (20%)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08175" y="3087688"/>
            <a:ext cx="4202113" cy="1085850"/>
          </a:xfrm>
          <a:prstGeom prst="rect">
            <a:avLst/>
          </a:prstGeom>
          <a:solidFill>
            <a:srgbClr val="8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PENILAIAN PADA OJT-II: </a:t>
            </a:r>
            <a:r>
              <a:rPr lang="en-US" sz="1600" dirty="0" err="1">
                <a:solidFill>
                  <a:srgbClr val="FFFFFF"/>
                </a:solidFill>
              </a:rPr>
              <a:t>meliputi</a:t>
            </a:r>
            <a:r>
              <a:rPr lang="en-US" sz="1600" dirty="0">
                <a:solidFill>
                  <a:srgbClr val="FFFFFF"/>
                </a:solidFill>
              </a:rPr>
              <a:t> 3 </a:t>
            </a:r>
            <a:r>
              <a:rPr lang="en-US" sz="1600" dirty="0" err="1">
                <a:solidFill>
                  <a:srgbClr val="FFFFFF"/>
                </a:solidFill>
              </a:rPr>
              <a:t>komponen</a:t>
            </a:r>
            <a:r>
              <a:rPr lang="en-US" sz="1600" dirty="0">
                <a:solidFill>
                  <a:srgbClr val="FFFFFF"/>
                </a:solidFill>
              </a:rPr>
              <a:t>: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en-US" sz="1600" dirty="0">
                <a:solidFill>
                  <a:srgbClr val="FFFFFF"/>
                </a:solidFill>
              </a:rPr>
              <a:t>N1-OJT-II : </a:t>
            </a:r>
            <a:r>
              <a:rPr lang="en-US" sz="1600" dirty="0" err="1">
                <a:solidFill>
                  <a:srgbClr val="FFFFFF"/>
                </a:solidFill>
              </a:rPr>
              <a:t>Portofolio</a:t>
            </a:r>
            <a:r>
              <a:rPr lang="en-US" sz="1600" dirty="0">
                <a:solidFill>
                  <a:srgbClr val="FFFFFF"/>
                </a:solidFill>
              </a:rPr>
              <a:t>/</a:t>
            </a:r>
            <a:r>
              <a:rPr lang="en-US" sz="1600" dirty="0" err="1">
                <a:solidFill>
                  <a:srgbClr val="FFFFFF"/>
                </a:solidFill>
              </a:rPr>
              <a:t>Laporan</a:t>
            </a:r>
            <a:r>
              <a:rPr lang="en-US" sz="1600" dirty="0">
                <a:solidFill>
                  <a:srgbClr val="FFFFFF"/>
                </a:solidFill>
              </a:rPr>
              <a:t> RTL (50%)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en-US" sz="1600" dirty="0">
                <a:solidFill>
                  <a:srgbClr val="FFFFFF"/>
                </a:solidFill>
              </a:rPr>
              <a:t>N2-OJT-II : </a:t>
            </a:r>
            <a:r>
              <a:rPr lang="en-US" sz="1600" dirty="0" err="1">
                <a:solidFill>
                  <a:srgbClr val="FFFFFF"/>
                </a:solidFill>
              </a:rPr>
              <a:t>Presentasi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Laporan</a:t>
            </a:r>
            <a:r>
              <a:rPr lang="en-US" sz="1600" dirty="0">
                <a:solidFill>
                  <a:srgbClr val="FFFFFF"/>
                </a:solidFill>
              </a:rPr>
              <a:t> (30%)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en-US" sz="1600" dirty="0">
                <a:solidFill>
                  <a:srgbClr val="FFFFFF"/>
                </a:solidFill>
              </a:rPr>
              <a:t>N3-OJT-II: </a:t>
            </a:r>
            <a:r>
              <a:rPr lang="en-US" sz="1600" dirty="0" err="1">
                <a:solidFill>
                  <a:srgbClr val="FFFFFF"/>
                </a:solidFill>
              </a:rPr>
              <a:t>Sikap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dan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Perilaku</a:t>
            </a:r>
            <a:r>
              <a:rPr lang="en-US" sz="1600" dirty="0">
                <a:solidFill>
                  <a:srgbClr val="FFFFFF"/>
                </a:solidFill>
              </a:rPr>
              <a:t> (20%)</a:t>
            </a:r>
          </a:p>
        </p:txBody>
      </p:sp>
      <p:sp>
        <p:nvSpPr>
          <p:cNvPr id="4" name="Left Arrow Callout 3"/>
          <p:cNvSpPr/>
          <p:nvPr/>
        </p:nvSpPr>
        <p:spPr>
          <a:xfrm>
            <a:off x="6519863" y="771525"/>
            <a:ext cx="2155825" cy="831850"/>
          </a:xfrm>
          <a:prstGeom prst="leftArrowCallou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PENILAIAN </a:t>
            </a:r>
          </a:p>
          <a:p>
            <a:pPr algn="ctr">
              <a:defRPr/>
            </a:pPr>
            <a:r>
              <a:rPr lang="en-US" sz="2000" b="1" dirty="0"/>
              <a:t>OJT-I</a:t>
            </a:r>
          </a:p>
        </p:txBody>
      </p:sp>
      <p:sp>
        <p:nvSpPr>
          <p:cNvPr id="29" name="Left Arrow Callout 28"/>
          <p:cNvSpPr/>
          <p:nvPr/>
        </p:nvSpPr>
        <p:spPr>
          <a:xfrm>
            <a:off x="6519863" y="3181350"/>
            <a:ext cx="2155825" cy="830263"/>
          </a:xfrm>
          <a:prstGeom prst="leftArrowCallou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PENILAIAN </a:t>
            </a:r>
          </a:p>
          <a:p>
            <a:pPr algn="ctr">
              <a:defRPr/>
            </a:pPr>
            <a:r>
              <a:rPr lang="en-US" sz="2000" b="1" dirty="0"/>
              <a:t>OJT-II</a:t>
            </a:r>
          </a:p>
        </p:txBody>
      </p:sp>
      <p:sp>
        <p:nvSpPr>
          <p:cNvPr id="5" name="Right Arrow Callout 4"/>
          <p:cNvSpPr/>
          <p:nvPr/>
        </p:nvSpPr>
        <p:spPr>
          <a:xfrm>
            <a:off x="2019300" y="2028825"/>
            <a:ext cx="2371725" cy="830263"/>
          </a:xfrm>
          <a:prstGeom prst="rightArrowCallou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PENILAIAN</a:t>
            </a:r>
          </a:p>
          <a:p>
            <a:pPr algn="ctr">
              <a:defRPr/>
            </a:pPr>
            <a:r>
              <a:rPr lang="en-US" sz="2000" b="1" dirty="0"/>
              <a:t>IJT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21659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195486"/>
            <a:ext cx="5904656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PENGOLAHAN NILAI</a:t>
            </a:r>
          </a:p>
        </p:txBody>
      </p:sp>
      <p:grpSp>
        <p:nvGrpSpPr>
          <p:cNvPr id="105501" name="Group 2"/>
          <p:cNvGrpSpPr>
            <a:grpSpLocks/>
          </p:cNvGrpSpPr>
          <p:nvPr/>
        </p:nvGrpSpPr>
        <p:grpSpPr bwMode="auto">
          <a:xfrm>
            <a:off x="1979613" y="4344988"/>
            <a:ext cx="6767512" cy="517525"/>
            <a:chOff x="2021548" y="4116801"/>
            <a:chExt cx="6767768" cy="689390"/>
          </a:xfrm>
        </p:grpSpPr>
        <p:sp>
          <p:nvSpPr>
            <p:cNvPr id="13" name="Rectangle 12"/>
            <p:cNvSpPr/>
            <p:nvPr/>
          </p:nvSpPr>
          <p:spPr>
            <a:xfrm>
              <a:off x="2885181" y="4116801"/>
              <a:ext cx="5904135" cy="687275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rgbClr val="558ED5"/>
                  </a:solidFill>
                </a:rPr>
                <a:t>Direktorat</a:t>
              </a:r>
              <a:r>
                <a:rPr lang="en-US" sz="1400" dirty="0">
                  <a:solidFill>
                    <a:srgbClr val="558ED5"/>
                  </a:solidFill>
                </a:rPr>
                <a:t> </a:t>
              </a:r>
              <a:r>
                <a:rPr lang="en-US" sz="1400" dirty="0" err="1">
                  <a:solidFill>
                    <a:srgbClr val="558ED5"/>
                  </a:solidFill>
                </a:rPr>
                <a:t>Pembinaan</a:t>
              </a:r>
              <a:r>
                <a:rPr lang="en-US" sz="1400" dirty="0">
                  <a:solidFill>
                    <a:srgbClr val="558ED5"/>
                  </a:solidFill>
                </a:rPr>
                <a:t> </a:t>
              </a:r>
              <a:r>
                <a:rPr lang="en-US" sz="1400" dirty="0" err="1">
                  <a:solidFill>
                    <a:srgbClr val="558ED5"/>
                  </a:solidFill>
                </a:rPr>
                <a:t>Tenaga</a:t>
              </a:r>
              <a:r>
                <a:rPr lang="en-US" sz="1400" dirty="0">
                  <a:solidFill>
                    <a:srgbClr val="558ED5"/>
                  </a:solidFill>
                </a:rPr>
                <a:t> </a:t>
              </a:r>
              <a:r>
                <a:rPr lang="en-US" sz="1400" dirty="0" err="1">
                  <a:solidFill>
                    <a:srgbClr val="558ED5"/>
                  </a:solidFill>
                </a:rPr>
                <a:t>Kependidikan</a:t>
              </a:r>
              <a:r>
                <a:rPr lang="en-US" sz="1400" dirty="0">
                  <a:solidFill>
                    <a:srgbClr val="558ED5"/>
                  </a:solidFill>
                </a:rPr>
                <a:t> </a:t>
              </a:r>
              <a:r>
                <a:rPr lang="en-US" sz="1400" dirty="0" err="1">
                  <a:solidFill>
                    <a:srgbClr val="558ED5"/>
                  </a:solidFill>
                </a:rPr>
                <a:t>Dikdasmen</a:t>
              </a:r>
              <a:endParaRPr lang="en-US" sz="14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rgbClr val="558ED5"/>
                  </a:solidFill>
                </a:rPr>
                <a:t>Direktorat</a:t>
              </a:r>
              <a:r>
                <a:rPr lang="en-US" sz="1400" dirty="0">
                  <a:solidFill>
                    <a:srgbClr val="558ED5"/>
                  </a:solidFill>
                </a:rPr>
                <a:t> </a:t>
              </a:r>
              <a:r>
                <a:rPr lang="en-US" sz="1400" dirty="0" err="1">
                  <a:solidFill>
                    <a:srgbClr val="558ED5"/>
                  </a:solidFill>
                </a:rPr>
                <a:t>Jenderal</a:t>
              </a:r>
              <a:r>
                <a:rPr lang="en-US" sz="1400" dirty="0">
                  <a:solidFill>
                    <a:srgbClr val="558ED5"/>
                  </a:solidFill>
                </a:rPr>
                <a:t> Guru </a:t>
              </a:r>
              <a:r>
                <a:rPr lang="en-US" sz="1400" dirty="0" err="1">
                  <a:solidFill>
                    <a:srgbClr val="558ED5"/>
                  </a:solidFill>
                </a:rPr>
                <a:t>dan</a:t>
              </a:r>
              <a:r>
                <a:rPr lang="en-US" sz="1400" dirty="0">
                  <a:solidFill>
                    <a:srgbClr val="558ED5"/>
                  </a:solidFill>
                </a:rPr>
                <a:t> </a:t>
              </a:r>
              <a:r>
                <a:rPr lang="en-US" sz="1400" dirty="0" err="1">
                  <a:solidFill>
                    <a:srgbClr val="558ED5"/>
                  </a:solidFill>
                </a:rPr>
                <a:t>Tenaga</a:t>
              </a:r>
              <a:r>
                <a:rPr lang="en-US" sz="1400" dirty="0">
                  <a:solidFill>
                    <a:srgbClr val="558ED5"/>
                  </a:solidFill>
                </a:rPr>
                <a:t> </a:t>
              </a:r>
              <a:r>
                <a:rPr lang="en-US" sz="1400" dirty="0" err="1">
                  <a:solidFill>
                    <a:srgbClr val="558ED5"/>
                  </a:solidFill>
                </a:rPr>
                <a:t>Kependidikan</a:t>
              </a:r>
              <a:endParaRPr lang="en-US" sz="14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rgbClr val="558ED5"/>
                  </a:solidFill>
                </a:rPr>
                <a:t>Kementerian</a:t>
              </a:r>
              <a:r>
                <a:rPr lang="en-US" sz="1400" dirty="0">
                  <a:solidFill>
                    <a:srgbClr val="558ED5"/>
                  </a:solidFill>
                </a:rPr>
                <a:t> </a:t>
              </a:r>
              <a:r>
                <a:rPr lang="en-US" sz="1400" dirty="0" err="1">
                  <a:solidFill>
                    <a:srgbClr val="558ED5"/>
                  </a:solidFill>
                </a:rPr>
                <a:t>Pendidikan</a:t>
              </a:r>
              <a:r>
                <a:rPr lang="en-US" sz="1400" dirty="0">
                  <a:solidFill>
                    <a:srgbClr val="558ED5"/>
                  </a:solidFill>
                </a:rPr>
                <a:t> </a:t>
              </a:r>
              <a:r>
                <a:rPr lang="en-US" sz="1400" dirty="0" err="1">
                  <a:solidFill>
                    <a:srgbClr val="558ED5"/>
                  </a:solidFill>
                </a:rPr>
                <a:t>dan</a:t>
              </a:r>
              <a:r>
                <a:rPr lang="en-US" sz="1400" dirty="0">
                  <a:solidFill>
                    <a:srgbClr val="558ED5"/>
                  </a:solidFill>
                </a:rPr>
                <a:t> </a:t>
              </a:r>
              <a:r>
                <a:rPr lang="en-US" sz="1400" dirty="0" err="1">
                  <a:solidFill>
                    <a:srgbClr val="558ED5"/>
                  </a:solidFill>
                </a:rPr>
                <a:t>Kebudayaan</a:t>
              </a:r>
              <a:endParaRPr lang="en-US" sz="1400" dirty="0">
                <a:solidFill>
                  <a:srgbClr val="558ED5"/>
                </a:solidFill>
              </a:endParaRPr>
            </a:p>
          </p:txBody>
        </p:sp>
        <p:pic>
          <p:nvPicPr>
            <p:cNvPr id="105510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548" y="4118313"/>
              <a:ext cx="687878" cy="687878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502" name="Rectangle 16"/>
          <p:cNvSpPr>
            <a:spLocks noChangeArrowheads="1"/>
          </p:cNvSpPr>
          <p:nvPr/>
        </p:nvSpPr>
        <p:spPr bwMode="auto">
          <a:xfrm>
            <a:off x="2035373" y="699542"/>
            <a:ext cx="6569075" cy="480216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cs typeface="Calibri" charset="0"/>
              </a:rPr>
              <a:t>N</a:t>
            </a:r>
            <a:r>
              <a:rPr lang="id-ID" sz="3200" b="1" dirty="0">
                <a:solidFill>
                  <a:schemeClr val="bg1"/>
                </a:solidFill>
                <a:cs typeface="Calibri" charset="0"/>
              </a:rPr>
              <a:t>A</a:t>
            </a:r>
            <a:r>
              <a:rPr lang="en-US" sz="3200" b="1" dirty="0">
                <a:solidFill>
                  <a:schemeClr val="bg1"/>
                </a:solidFill>
                <a:cs typeface="Calibri" charset="0"/>
              </a:rPr>
              <a:t> = </a:t>
            </a:r>
            <a:r>
              <a:rPr lang="en-US" sz="3200" b="1" dirty="0" smtClean="0">
                <a:solidFill>
                  <a:schemeClr val="bg1"/>
                </a:solidFill>
                <a:cs typeface="Calibri" charset="0"/>
              </a:rPr>
              <a:t>10% X + 90% Y</a:t>
            </a:r>
            <a:endParaRPr lang="en-US" sz="3200" dirty="0">
              <a:solidFill>
                <a:schemeClr val="bg1"/>
              </a:solidFill>
              <a:cs typeface="Calibri" charset="0"/>
            </a:endParaRPr>
          </a:p>
        </p:txBody>
      </p:sp>
      <p:sp>
        <p:nvSpPr>
          <p:cNvPr id="105503" name="Rectangle 18"/>
          <p:cNvSpPr>
            <a:spLocks noChangeArrowheads="1"/>
          </p:cNvSpPr>
          <p:nvPr/>
        </p:nvSpPr>
        <p:spPr bwMode="auto">
          <a:xfrm>
            <a:off x="4218185" y="3795886"/>
            <a:ext cx="4386263" cy="432955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FFFF"/>
                </a:solidFill>
                <a:cs typeface="Calibri" charset="0"/>
              </a:rPr>
              <a:t>N</a:t>
            </a:r>
            <a:r>
              <a:rPr lang="id-ID" sz="2000" b="1" dirty="0">
                <a:solidFill>
                  <a:srgbClr val="FFFFFF"/>
                </a:solidFill>
                <a:cs typeface="Calibri" charset="0"/>
              </a:rPr>
              <a:t>ilai OJT-II</a:t>
            </a:r>
            <a:r>
              <a:rPr lang="en-US" sz="2000" b="1" dirty="0">
                <a:solidFill>
                  <a:srgbClr val="FFFFFF"/>
                </a:solidFill>
                <a:cs typeface="Calibri" charset="0"/>
              </a:rPr>
              <a:t> = 50% N</a:t>
            </a:r>
            <a:r>
              <a:rPr lang="id-ID" sz="2000" b="1" dirty="0">
                <a:solidFill>
                  <a:srgbClr val="FFFFFF"/>
                </a:solidFill>
                <a:cs typeface="Calibri" charset="0"/>
              </a:rPr>
              <a:t>1</a:t>
            </a:r>
            <a:r>
              <a:rPr lang="en-US" sz="2000" b="1" dirty="0">
                <a:solidFill>
                  <a:srgbClr val="FFFFFF"/>
                </a:solidFill>
                <a:cs typeface="Calibri" charset="0"/>
              </a:rPr>
              <a:t> + 30%N</a:t>
            </a:r>
            <a:r>
              <a:rPr lang="id-ID" sz="2000" b="1" dirty="0">
                <a:solidFill>
                  <a:srgbClr val="FFFFFF"/>
                </a:solidFill>
                <a:cs typeface="Calibri" charset="0"/>
              </a:rPr>
              <a:t>2</a:t>
            </a:r>
            <a:r>
              <a:rPr lang="en-US" sz="2000" b="1" dirty="0">
                <a:solidFill>
                  <a:srgbClr val="FFFFFF"/>
                </a:solidFill>
                <a:cs typeface="Calibri" charset="0"/>
              </a:rPr>
              <a:t> </a:t>
            </a:r>
            <a:r>
              <a:rPr lang="id-ID" sz="2000" b="1" dirty="0" smtClean="0">
                <a:solidFill>
                  <a:srgbClr val="FFFFFF"/>
                </a:solidFill>
                <a:cs typeface="Calibri" charset="0"/>
              </a:rPr>
              <a:t>20%N3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id-ID" sz="2000" b="1" dirty="0" smtClean="0">
              <a:solidFill>
                <a:srgbClr val="FFFFFF"/>
              </a:solidFill>
              <a:cs typeface="Calibri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rgbClr val="FFFFFF"/>
              </a:solidFill>
              <a:cs typeface="Calibri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058348" y="2577121"/>
            <a:ext cx="0" cy="1297887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505" name="Rectangle 21"/>
          <p:cNvSpPr>
            <a:spLocks noChangeArrowheads="1"/>
          </p:cNvSpPr>
          <p:nvPr/>
        </p:nvSpPr>
        <p:spPr bwMode="auto">
          <a:xfrm>
            <a:off x="3503810" y="3220070"/>
            <a:ext cx="3949700" cy="431800"/>
          </a:xfrm>
          <a:prstGeom prst="rect">
            <a:avLst/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FFFF"/>
                </a:solidFill>
                <a:cs typeface="Calibri" charset="0"/>
              </a:rPr>
              <a:t>N</a:t>
            </a:r>
            <a:r>
              <a:rPr lang="id-ID" sz="2000" b="1" dirty="0">
                <a:solidFill>
                  <a:srgbClr val="FFFFFF"/>
                </a:solidFill>
                <a:cs typeface="Calibri" charset="0"/>
              </a:rPr>
              <a:t>ilai </a:t>
            </a:r>
            <a:r>
              <a:rPr lang="id-ID" sz="2000" b="1" dirty="0" smtClean="0">
                <a:solidFill>
                  <a:srgbClr val="FFFFFF"/>
                </a:solidFill>
                <a:cs typeface="Calibri" charset="0"/>
              </a:rPr>
              <a:t>IJT</a:t>
            </a:r>
            <a:r>
              <a:rPr lang="en-US" sz="2000" b="1" dirty="0" smtClean="0">
                <a:solidFill>
                  <a:srgbClr val="FFFFFF"/>
                </a:solidFill>
                <a:cs typeface="Calibri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cs typeface="Calibri" charset="0"/>
              </a:rPr>
              <a:t>= </a:t>
            </a:r>
            <a:r>
              <a:rPr lang="id-ID" sz="2000" b="1" dirty="0">
                <a:solidFill>
                  <a:srgbClr val="FFFFFF"/>
                </a:solidFill>
                <a:cs typeface="Calibri" charset="0"/>
              </a:rPr>
              <a:t>60%</a:t>
            </a:r>
            <a:r>
              <a:rPr lang="en-US" sz="2000" b="1" dirty="0">
                <a:solidFill>
                  <a:srgbClr val="FFFFFF"/>
                </a:solidFill>
                <a:cs typeface="Calibri" charset="0"/>
              </a:rPr>
              <a:t>N</a:t>
            </a:r>
            <a:r>
              <a:rPr lang="id-ID" sz="2000" b="1" dirty="0">
                <a:solidFill>
                  <a:srgbClr val="FFFFFF"/>
                </a:solidFill>
                <a:cs typeface="Calibri" charset="0"/>
              </a:rPr>
              <a:t>1</a:t>
            </a:r>
            <a:r>
              <a:rPr lang="en-US" sz="2000" b="1" dirty="0">
                <a:solidFill>
                  <a:srgbClr val="FFFFFF"/>
                </a:solidFill>
                <a:cs typeface="Calibri" charset="0"/>
              </a:rPr>
              <a:t> + 20%N</a:t>
            </a:r>
            <a:r>
              <a:rPr lang="id-ID" sz="2000" b="1" dirty="0">
                <a:solidFill>
                  <a:srgbClr val="FFFFFF"/>
                </a:solidFill>
                <a:cs typeface="Calibri" charset="0"/>
              </a:rPr>
              <a:t>2</a:t>
            </a:r>
            <a:r>
              <a:rPr lang="en-US" sz="2000" b="1" dirty="0">
                <a:solidFill>
                  <a:srgbClr val="FFFFFF"/>
                </a:solidFill>
                <a:cs typeface="Calibri" charset="0"/>
              </a:rPr>
              <a:t> + </a:t>
            </a:r>
            <a:r>
              <a:rPr lang="id-ID" sz="2000" b="1" dirty="0">
                <a:solidFill>
                  <a:srgbClr val="FFFFFF"/>
                </a:solidFill>
                <a:cs typeface="Calibri" charset="0"/>
              </a:rPr>
              <a:t>20%N3</a:t>
            </a:r>
            <a:endParaRPr lang="en-US" sz="2000" dirty="0">
              <a:solidFill>
                <a:srgbClr val="FFFFFF"/>
              </a:solidFill>
              <a:cs typeface="Calibri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156176" y="2583428"/>
            <a:ext cx="0" cy="666699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507" name="Rectangle 23"/>
          <p:cNvSpPr>
            <a:spLocks noChangeArrowheads="1"/>
          </p:cNvSpPr>
          <p:nvPr/>
        </p:nvSpPr>
        <p:spPr bwMode="auto">
          <a:xfrm>
            <a:off x="1691680" y="2788461"/>
            <a:ext cx="4327525" cy="359353"/>
          </a:xfrm>
          <a:prstGeom prst="rect">
            <a:avLst/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  <a:cs typeface="Calibri" charset="0"/>
              </a:rPr>
              <a:t>N</a:t>
            </a:r>
            <a:r>
              <a:rPr lang="id-ID" sz="2000" b="1">
                <a:solidFill>
                  <a:schemeClr val="bg1"/>
                </a:solidFill>
                <a:cs typeface="Calibri" charset="0"/>
              </a:rPr>
              <a:t>ilai OJT-1</a:t>
            </a:r>
            <a:r>
              <a:rPr lang="en-US" sz="2000" b="1">
                <a:solidFill>
                  <a:schemeClr val="bg1"/>
                </a:solidFill>
                <a:cs typeface="Calibri" charset="0"/>
              </a:rPr>
              <a:t> = </a:t>
            </a:r>
            <a:r>
              <a:rPr lang="id-ID" sz="2000" b="1">
                <a:solidFill>
                  <a:schemeClr val="bg1"/>
                </a:solidFill>
                <a:cs typeface="Calibri" charset="0"/>
              </a:rPr>
              <a:t>30%</a:t>
            </a:r>
            <a:r>
              <a:rPr lang="en-US" sz="2000" b="1">
                <a:solidFill>
                  <a:schemeClr val="bg1"/>
                </a:solidFill>
                <a:cs typeface="Calibri" charset="0"/>
              </a:rPr>
              <a:t>N</a:t>
            </a:r>
            <a:r>
              <a:rPr lang="id-ID" sz="2000" b="1">
                <a:solidFill>
                  <a:schemeClr val="bg1"/>
                </a:solidFill>
                <a:cs typeface="Calibri" charset="0"/>
              </a:rPr>
              <a:t>1</a:t>
            </a:r>
            <a:r>
              <a:rPr lang="en-US" sz="2000" b="1">
                <a:solidFill>
                  <a:schemeClr val="bg1"/>
                </a:solidFill>
                <a:cs typeface="Calibri" charset="0"/>
              </a:rPr>
              <a:t> + 30%N</a:t>
            </a:r>
            <a:r>
              <a:rPr lang="id-ID" sz="2000" b="1">
                <a:solidFill>
                  <a:schemeClr val="bg1"/>
                </a:solidFill>
                <a:cs typeface="Calibri" charset="0"/>
              </a:rPr>
              <a:t>2</a:t>
            </a:r>
            <a:r>
              <a:rPr lang="en-US" sz="2000" b="1">
                <a:solidFill>
                  <a:schemeClr val="bg1"/>
                </a:solidFill>
                <a:cs typeface="Calibri" charset="0"/>
              </a:rPr>
              <a:t> </a:t>
            </a:r>
            <a:r>
              <a:rPr lang="id-ID" sz="2000" b="1">
                <a:solidFill>
                  <a:schemeClr val="bg1"/>
                </a:solidFill>
                <a:cs typeface="Calibri" charset="0"/>
              </a:rPr>
              <a:t>+ 40%N3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79912" y="2571750"/>
            <a:ext cx="0" cy="257425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2035373" y="1294300"/>
            <a:ext cx="6569075" cy="773394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chemeClr val="bg1"/>
                </a:solidFill>
                <a:cs typeface="Calibri" charset="0"/>
              </a:rPr>
              <a:t>X: </a:t>
            </a:r>
            <a:r>
              <a:rPr lang="en-US" sz="2400" b="1" dirty="0" err="1" smtClean="0">
                <a:solidFill>
                  <a:schemeClr val="bg1"/>
                </a:solidFill>
                <a:cs typeface="Calibri" charset="0"/>
              </a:rPr>
              <a:t>Nilai</a:t>
            </a:r>
            <a:r>
              <a:rPr lang="en-US" sz="2400" b="1" dirty="0" smtClean="0">
                <a:solidFill>
                  <a:schemeClr val="bg1"/>
                </a:solidFill>
                <a:cs typeface="Calibri" charset="0"/>
              </a:rPr>
              <a:t> SELEKSI AKADEMIK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chemeClr val="bg1"/>
                </a:solidFill>
                <a:cs typeface="Calibri" charset="0"/>
              </a:rPr>
              <a:t>Y: </a:t>
            </a:r>
            <a:r>
              <a:rPr lang="en-US" sz="2400" b="1" dirty="0" err="1" smtClean="0">
                <a:solidFill>
                  <a:schemeClr val="bg1"/>
                </a:solidFill>
                <a:cs typeface="Calibri" charset="0"/>
              </a:rPr>
              <a:t>Nilai</a:t>
            </a:r>
            <a:r>
              <a:rPr lang="en-US" sz="2400" b="1" dirty="0" smtClean="0">
                <a:solidFill>
                  <a:schemeClr val="bg1"/>
                </a:solidFill>
                <a:cs typeface="Calibri" charset="0"/>
              </a:rPr>
              <a:t> Total OJT-I, IJT, </a:t>
            </a:r>
            <a:r>
              <a:rPr lang="en-US" sz="2400" b="1" dirty="0" err="1" smtClean="0">
                <a:solidFill>
                  <a:schemeClr val="bg1"/>
                </a:solidFill>
                <a:cs typeface="Calibri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cs typeface="Calibri" charset="0"/>
              </a:rPr>
              <a:t> OJT-II</a:t>
            </a:r>
            <a:endParaRPr lang="en-US" sz="2400" dirty="0">
              <a:solidFill>
                <a:schemeClr val="bg1"/>
              </a:solidFill>
              <a:cs typeface="Calibri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2035373" y="2211710"/>
            <a:ext cx="6569075" cy="396873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Aft>
                <a:spcPts val="1000"/>
              </a:spcAft>
            </a:pPr>
            <a:r>
              <a:rPr lang="en-US" sz="2400" b="1" dirty="0" smtClean="0">
                <a:cs typeface="Calibri" charset="0"/>
              </a:rPr>
              <a:t>Y  =  (</a:t>
            </a:r>
            <a:r>
              <a:rPr lang="id-ID" sz="2400" b="1" dirty="0" smtClean="0">
                <a:solidFill>
                  <a:srgbClr val="660066"/>
                </a:solidFill>
                <a:cs typeface="Calibri" charset="0"/>
              </a:rPr>
              <a:t>15</a:t>
            </a:r>
            <a:r>
              <a:rPr lang="id-ID" sz="2400" b="1" dirty="0">
                <a:solidFill>
                  <a:srgbClr val="660066"/>
                </a:solidFill>
                <a:cs typeface="Calibri" charset="0"/>
              </a:rPr>
              <a:t>% </a:t>
            </a:r>
            <a:r>
              <a:rPr lang="en-US" sz="2400" b="1" dirty="0">
                <a:solidFill>
                  <a:srgbClr val="660066"/>
                </a:solidFill>
                <a:cs typeface="Calibri" charset="0"/>
              </a:rPr>
              <a:t>NOJT-</a:t>
            </a:r>
            <a:r>
              <a:rPr lang="id-ID" sz="2400" b="1" dirty="0" smtClean="0">
                <a:solidFill>
                  <a:srgbClr val="660066"/>
                </a:solidFill>
                <a:cs typeface="Calibri" charset="0"/>
              </a:rPr>
              <a:t>1)</a:t>
            </a:r>
            <a:r>
              <a:rPr lang="en-US" sz="2400" b="1" dirty="0" smtClean="0">
                <a:cs typeface="Calibri" charset="0"/>
              </a:rPr>
              <a:t>  +  (</a:t>
            </a:r>
            <a:r>
              <a:rPr lang="en-US" sz="2400" b="1" dirty="0" smtClean="0">
                <a:solidFill>
                  <a:srgbClr val="000090"/>
                </a:solidFill>
                <a:cs typeface="Calibri" charset="0"/>
              </a:rPr>
              <a:t>50</a:t>
            </a:r>
            <a:r>
              <a:rPr lang="en-US" sz="2400" b="1" dirty="0">
                <a:solidFill>
                  <a:srgbClr val="000090"/>
                </a:solidFill>
                <a:cs typeface="Calibri" charset="0"/>
              </a:rPr>
              <a:t>% </a:t>
            </a:r>
            <a:r>
              <a:rPr lang="en-US" sz="2400" b="1" dirty="0" smtClean="0">
                <a:solidFill>
                  <a:srgbClr val="000090"/>
                </a:solidFill>
                <a:cs typeface="Calibri" charset="0"/>
              </a:rPr>
              <a:t>NIJT) </a:t>
            </a:r>
            <a:r>
              <a:rPr lang="en-US" sz="2400" b="1" dirty="0" smtClean="0">
                <a:cs typeface="Calibri" charset="0"/>
              </a:rPr>
              <a:t> </a:t>
            </a:r>
            <a:r>
              <a:rPr lang="en-US" sz="2400" b="1" dirty="0">
                <a:cs typeface="Calibri" charset="0"/>
              </a:rPr>
              <a:t>+ </a:t>
            </a:r>
            <a:r>
              <a:rPr lang="en-US" sz="2400" b="1" dirty="0" smtClean="0">
                <a:cs typeface="Calibri" charset="0"/>
              </a:rPr>
              <a:t> (</a:t>
            </a:r>
            <a:r>
              <a:rPr lang="id-ID" sz="2400" b="1" dirty="0" smtClean="0">
                <a:solidFill>
                  <a:srgbClr val="800000"/>
                </a:solidFill>
                <a:cs typeface="Calibri" charset="0"/>
              </a:rPr>
              <a:t>35</a:t>
            </a:r>
            <a:r>
              <a:rPr lang="id-ID" sz="2400" b="1" dirty="0">
                <a:solidFill>
                  <a:srgbClr val="800000"/>
                </a:solidFill>
                <a:cs typeface="Calibri" charset="0"/>
              </a:rPr>
              <a:t>% N</a:t>
            </a:r>
            <a:r>
              <a:rPr lang="en-US" sz="2400" b="1" dirty="0">
                <a:solidFill>
                  <a:srgbClr val="800000"/>
                </a:solidFill>
                <a:cs typeface="Calibri" charset="0"/>
              </a:rPr>
              <a:t>OJT-</a:t>
            </a:r>
            <a:r>
              <a:rPr lang="en-US" sz="2400" b="1" dirty="0" smtClean="0">
                <a:solidFill>
                  <a:srgbClr val="800000"/>
                </a:solidFill>
                <a:cs typeface="Calibri" charset="0"/>
              </a:rPr>
              <a:t>II)</a:t>
            </a:r>
            <a:endParaRPr lang="en-US" sz="2400" dirty="0">
              <a:solidFill>
                <a:srgbClr val="800000"/>
              </a:solidFill>
              <a:cs typeface="Calibri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6448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5696" y="51470"/>
            <a:ext cx="6984776" cy="4265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LATAR BELAKANG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35696" y="555526"/>
            <a:ext cx="684076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rgbClr val="000090"/>
                </a:solidFill>
              </a:rPr>
              <a:t>Permasalahan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</a:p>
          <a:p>
            <a:pPr marL="285750" indent="-285750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2000" dirty="0" err="1" smtClean="0">
                <a:solidFill>
                  <a:srgbClr val="000090"/>
                </a:solidFill>
              </a:rPr>
              <a:t>Pembebasan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Sementara</a:t>
            </a:r>
            <a:endParaRPr lang="en-US" sz="2000" dirty="0" smtClean="0">
              <a:solidFill>
                <a:srgbClr val="000090"/>
              </a:solidFill>
            </a:endParaRPr>
          </a:p>
          <a:p>
            <a:pPr marL="285750" indent="-285750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2000" dirty="0" smtClean="0">
                <a:solidFill>
                  <a:srgbClr val="000090"/>
                </a:solidFill>
              </a:rPr>
              <a:t>STTPP </a:t>
            </a:r>
            <a:r>
              <a:rPr lang="en-US" sz="2000" dirty="0" err="1" smtClean="0">
                <a:solidFill>
                  <a:srgbClr val="000090"/>
                </a:solidFill>
              </a:rPr>
              <a:t>Diklat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Calon</a:t>
            </a:r>
            <a:r>
              <a:rPr lang="en-US" sz="2000" dirty="0" smtClean="0">
                <a:solidFill>
                  <a:srgbClr val="000090"/>
                </a:solidFill>
              </a:rPr>
              <a:t> Tim </a:t>
            </a:r>
            <a:r>
              <a:rPr lang="en-US" sz="2000" dirty="0" err="1" smtClean="0">
                <a:solidFill>
                  <a:srgbClr val="000090"/>
                </a:solidFill>
              </a:rPr>
              <a:t>Penilai</a:t>
            </a:r>
            <a:r>
              <a:rPr lang="en-US" sz="2000" dirty="0" smtClean="0">
                <a:solidFill>
                  <a:srgbClr val="000090"/>
                </a:solidFill>
              </a:rPr>
              <a:t> AK  JFPS</a:t>
            </a:r>
          </a:p>
          <a:p>
            <a:pPr marL="285750" indent="-285750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²"/>
              <a:defRPr/>
            </a:pPr>
            <a:r>
              <a:rPr lang="en-US" sz="2000" dirty="0" smtClean="0">
                <a:solidFill>
                  <a:srgbClr val="000090"/>
                </a:solidFill>
              </a:rPr>
              <a:t>STTPP </a:t>
            </a:r>
            <a:r>
              <a:rPr lang="en-US" sz="2000" dirty="0" err="1" smtClean="0">
                <a:solidFill>
                  <a:srgbClr val="000090"/>
                </a:solidFill>
              </a:rPr>
              <a:t>Diklat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Fungsional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Calon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Pengawas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Sekolah</a:t>
            </a:r>
            <a:endParaRPr lang="en-US" sz="2000" dirty="0" smtClean="0">
              <a:solidFill>
                <a:srgbClr val="00009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2" name="Down Arrow 1"/>
          <p:cNvSpPr/>
          <p:nvPr/>
        </p:nvSpPr>
        <p:spPr>
          <a:xfrm>
            <a:off x="4355976" y="1574284"/>
            <a:ext cx="1520985" cy="21293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35696" y="1779662"/>
            <a:ext cx="6840760" cy="831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90"/>
                </a:solidFill>
              </a:rPr>
              <a:t>Surat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Permohonan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M</a:t>
            </a:r>
            <a:r>
              <a:rPr lang="en-US" sz="2000" dirty="0" err="1" smtClean="0">
                <a:solidFill>
                  <a:srgbClr val="000090"/>
                </a:solidFill>
              </a:rPr>
              <a:t>endikbud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kepada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K</a:t>
            </a:r>
            <a:r>
              <a:rPr lang="en-US" sz="2000" dirty="0" err="1" smtClean="0">
                <a:solidFill>
                  <a:srgbClr val="000090"/>
                </a:solidFill>
              </a:rPr>
              <a:t>epala</a:t>
            </a:r>
            <a:r>
              <a:rPr lang="en-US" sz="2000" dirty="0" smtClean="0">
                <a:solidFill>
                  <a:srgbClr val="000090"/>
                </a:solidFill>
              </a:rPr>
              <a:t> BKN </a:t>
            </a:r>
          </a:p>
          <a:p>
            <a:pPr algn="ctr"/>
            <a:r>
              <a:rPr lang="en-US" sz="2000" dirty="0" err="1" smtClean="0">
                <a:solidFill>
                  <a:srgbClr val="000090"/>
                </a:solidFill>
              </a:rPr>
              <a:t>atas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Perubahan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Permeneg</a:t>
            </a:r>
            <a:r>
              <a:rPr lang="en-US" sz="2000" dirty="0" smtClean="0">
                <a:solidFill>
                  <a:srgbClr val="000090"/>
                </a:solidFill>
              </a:rPr>
              <a:t> PAN &amp; RB 21 2010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35696" y="2787774"/>
            <a:ext cx="6840760" cy="6870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90"/>
                </a:solidFill>
              </a:rPr>
              <a:t>Surat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Pertimbangan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Teknis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Kepala</a:t>
            </a:r>
            <a:r>
              <a:rPr lang="en-US" sz="2000" dirty="0" smtClean="0">
                <a:solidFill>
                  <a:srgbClr val="000090"/>
                </a:solidFill>
              </a:rPr>
              <a:t> BKN </a:t>
            </a:r>
            <a:r>
              <a:rPr lang="en-US" sz="2000" dirty="0" err="1" smtClean="0">
                <a:solidFill>
                  <a:srgbClr val="000090"/>
                </a:solidFill>
              </a:rPr>
              <a:t>Atas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Perubahan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Permeneg</a:t>
            </a:r>
            <a:r>
              <a:rPr lang="en-US" sz="2000" dirty="0" smtClean="0">
                <a:solidFill>
                  <a:srgbClr val="000090"/>
                </a:solidFill>
              </a:rPr>
              <a:t> PAN </a:t>
            </a:r>
            <a:r>
              <a:rPr lang="en-US" sz="2000" dirty="0" err="1" smtClean="0">
                <a:solidFill>
                  <a:srgbClr val="000090"/>
                </a:solidFill>
              </a:rPr>
              <a:t>dan</a:t>
            </a:r>
            <a:r>
              <a:rPr lang="en-US" sz="2000" dirty="0" smtClean="0">
                <a:solidFill>
                  <a:srgbClr val="000090"/>
                </a:solidFill>
              </a:rPr>
              <a:t> RB 21 2010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427551" y="2562071"/>
            <a:ext cx="1520985" cy="21293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35696" y="3651870"/>
            <a:ext cx="6766792" cy="6870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PERMENPAN DAN RB NOMOR 14 TAHUN 2016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491175" y="3507854"/>
            <a:ext cx="1520985" cy="21293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339502"/>
            <a:ext cx="5904656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KATEGORI </a:t>
            </a:r>
            <a:r>
              <a:rPr lang="en-US" sz="36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NILAI AKHIR</a:t>
            </a:r>
            <a:endParaRPr lang="en-US" sz="36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07549" name="Group 2"/>
          <p:cNvGrpSpPr>
            <a:grpSpLocks/>
          </p:cNvGrpSpPr>
          <p:nvPr/>
        </p:nvGrpSpPr>
        <p:grpSpPr bwMode="auto">
          <a:xfrm>
            <a:off x="1946275" y="4156075"/>
            <a:ext cx="6802438" cy="685800"/>
            <a:chOff x="1987155" y="4003056"/>
            <a:chExt cx="6802161" cy="914763"/>
          </a:xfrm>
        </p:grpSpPr>
        <p:sp>
          <p:nvSpPr>
            <p:cNvPr id="13" name="Rectangle 12"/>
            <p:cNvSpPr/>
            <p:nvPr/>
          </p:nvSpPr>
          <p:spPr>
            <a:xfrm>
              <a:off x="2885643" y="4003056"/>
              <a:ext cx="5903673" cy="914763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Pembinaan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Dikdasmen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Jenderal</a:t>
              </a:r>
              <a:r>
                <a:rPr lang="en-US" sz="1600" dirty="0">
                  <a:solidFill>
                    <a:srgbClr val="558ED5"/>
                  </a:solidFill>
                </a:rPr>
                <a:t> Guru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Kementerian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Kebudayaan</a:t>
              </a:r>
              <a:endParaRPr lang="en-US" sz="1600" dirty="0">
                <a:solidFill>
                  <a:srgbClr val="558ED5"/>
                </a:solidFill>
              </a:endParaRPr>
            </a:p>
          </p:txBody>
        </p:sp>
        <p:pic>
          <p:nvPicPr>
            <p:cNvPr id="107573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7155" y="4083919"/>
              <a:ext cx="756666" cy="756666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232390"/>
              </p:ext>
            </p:extLst>
          </p:nvPr>
        </p:nvGraphicFramePr>
        <p:xfrm>
          <a:off x="2411413" y="1492250"/>
          <a:ext cx="6048375" cy="2374900"/>
        </p:xfrm>
        <a:graphic>
          <a:graphicData uri="http://schemas.openxmlformats.org/drawingml/2006/table">
            <a:tbl>
              <a:tblPr/>
              <a:tblGrid>
                <a:gridCol w="1238250"/>
                <a:gridCol w="2794000"/>
                <a:gridCol w="2016125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Rentang Nilai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Sebutan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91 – 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Amat Baik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76 – 90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Baik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&lt; 76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Cukup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215017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339502"/>
            <a:ext cx="5904656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KELULUSAN</a:t>
            </a:r>
          </a:p>
        </p:txBody>
      </p:sp>
      <p:grpSp>
        <p:nvGrpSpPr>
          <p:cNvPr id="109597" name="Group 2"/>
          <p:cNvGrpSpPr>
            <a:grpSpLocks/>
          </p:cNvGrpSpPr>
          <p:nvPr/>
        </p:nvGrpSpPr>
        <p:grpSpPr bwMode="auto">
          <a:xfrm>
            <a:off x="1979613" y="4344988"/>
            <a:ext cx="6767512" cy="517525"/>
            <a:chOff x="2021548" y="4116801"/>
            <a:chExt cx="6767768" cy="689390"/>
          </a:xfrm>
        </p:grpSpPr>
        <p:sp>
          <p:nvSpPr>
            <p:cNvPr id="13" name="Rectangle 12"/>
            <p:cNvSpPr/>
            <p:nvPr/>
          </p:nvSpPr>
          <p:spPr>
            <a:xfrm>
              <a:off x="2885181" y="4116801"/>
              <a:ext cx="5904135" cy="687275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Pembinaan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Dikdasmen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Direktorat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Jenderal</a:t>
              </a:r>
              <a:r>
                <a:rPr lang="en-US" sz="1600" dirty="0">
                  <a:solidFill>
                    <a:srgbClr val="558ED5"/>
                  </a:solidFill>
                </a:rPr>
                <a:t> Guru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Tenaga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Kependidikan</a:t>
              </a:r>
              <a:endParaRPr lang="en-US" sz="1600" dirty="0">
                <a:solidFill>
                  <a:srgbClr val="558ED5"/>
                </a:solidFill>
              </a:endParaRPr>
            </a:p>
            <a:p>
              <a:pPr defTabSz="81018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solidFill>
                    <a:srgbClr val="558ED5"/>
                  </a:solidFill>
                </a:rPr>
                <a:t>Kementerian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Pendidikan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dan</a:t>
              </a:r>
              <a:r>
                <a:rPr lang="en-US" sz="1600" dirty="0">
                  <a:solidFill>
                    <a:srgbClr val="558ED5"/>
                  </a:solidFill>
                </a:rPr>
                <a:t> </a:t>
              </a:r>
              <a:r>
                <a:rPr lang="en-US" sz="1600" dirty="0" err="1">
                  <a:solidFill>
                    <a:srgbClr val="558ED5"/>
                  </a:solidFill>
                </a:rPr>
                <a:t>Kebudayaan</a:t>
              </a:r>
              <a:endParaRPr lang="en-US" sz="1600" dirty="0">
                <a:solidFill>
                  <a:srgbClr val="558ED5"/>
                </a:solidFill>
              </a:endParaRPr>
            </a:p>
          </p:txBody>
        </p:sp>
        <p:pic>
          <p:nvPicPr>
            <p:cNvPr id="109619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548" y="4118313"/>
              <a:ext cx="687878" cy="687878"/>
            </a:xfrm>
            <a:prstGeom prst="rect">
              <a:avLst/>
            </a:prstGeom>
            <a:noFill/>
            <a:ln w="9525">
              <a:solidFill>
                <a:srgbClr val="4F81B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337" name="Right Arrow 55336"/>
          <p:cNvSpPr/>
          <p:nvPr/>
        </p:nvSpPr>
        <p:spPr>
          <a:xfrm>
            <a:off x="4500563" y="2330450"/>
            <a:ext cx="311150" cy="169863"/>
          </a:xfrm>
          <a:prstGeom prst="rightArrow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927850" y="1735138"/>
            <a:ext cx="0" cy="44767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600" name="Group 55343"/>
          <p:cNvGrpSpPr>
            <a:grpSpLocks/>
          </p:cNvGrpSpPr>
          <p:nvPr/>
        </p:nvGrpSpPr>
        <p:grpSpPr bwMode="auto">
          <a:xfrm>
            <a:off x="1908175" y="915988"/>
            <a:ext cx="6767513" cy="3240087"/>
            <a:chOff x="1907704" y="915566"/>
            <a:chExt cx="6768752" cy="3240360"/>
          </a:xfrm>
        </p:grpSpPr>
        <p:sp>
          <p:nvSpPr>
            <p:cNvPr id="3" name="Rectangle 2"/>
            <p:cNvSpPr/>
            <p:nvPr/>
          </p:nvSpPr>
          <p:spPr>
            <a:xfrm>
              <a:off x="1907704" y="915566"/>
              <a:ext cx="6768752" cy="3240360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Multidocument 3"/>
            <p:cNvSpPr/>
            <p:nvPr/>
          </p:nvSpPr>
          <p:spPr>
            <a:xfrm>
              <a:off x="2233202" y="1312474"/>
              <a:ext cx="2065715" cy="627115"/>
            </a:xfrm>
            <a:prstGeom prst="flowChartMultidocument">
              <a:avLst/>
            </a:prstGeom>
            <a:solidFill>
              <a:srgbClr val="00009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/>
                <a:t>NILAI  AKHIR</a:t>
              </a:r>
            </a:p>
          </p:txBody>
        </p:sp>
        <p:sp>
          <p:nvSpPr>
            <p:cNvPr id="5" name="Decision 4"/>
            <p:cNvSpPr/>
            <p:nvPr/>
          </p:nvSpPr>
          <p:spPr>
            <a:xfrm>
              <a:off x="1979155" y="2080889"/>
              <a:ext cx="2608740" cy="739837"/>
            </a:xfrm>
            <a:prstGeom prst="flowChartDecision">
              <a:avLst/>
            </a:prstGeom>
            <a:solidFill>
              <a:srgbClr val="00009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/>
                <a:t>MINIMAL BAIK</a:t>
              </a:r>
            </a:p>
          </p:txBody>
        </p:sp>
        <p:sp>
          <p:nvSpPr>
            <p:cNvPr id="109604" name="TextBox 6"/>
            <p:cNvSpPr txBox="1">
              <a:spLocks noChangeArrowheads="1"/>
            </p:cNvSpPr>
            <p:nvPr/>
          </p:nvSpPr>
          <p:spPr bwMode="auto">
            <a:xfrm>
              <a:off x="4429318" y="1995686"/>
              <a:ext cx="4307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YA</a:t>
              </a:r>
            </a:p>
          </p:txBody>
        </p:sp>
        <p:sp>
          <p:nvSpPr>
            <p:cNvPr id="20" name="Folded Corner 19"/>
            <p:cNvSpPr/>
            <p:nvPr/>
          </p:nvSpPr>
          <p:spPr>
            <a:xfrm>
              <a:off x="4840354" y="2139631"/>
              <a:ext cx="1005071" cy="568373"/>
            </a:xfrm>
            <a:prstGeom prst="foldedCorner">
              <a:avLst/>
            </a:prstGeom>
            <a:solidFill>
              <a:srgbClr val="00009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LULUS</a:t>
              </a:r>
            </a:p>
          </p:txBody>
        </p:sp>
        <p:sp>
          <p:nvSpPr>
            <p:cNvPr id="55336" name="Down Arrow 55335"/>
            <p:cNvSpPr/>
            <p:nvPr/>
          </p:nvSpPr>
          <p:spPr>
            <a:xfrm>
              <a:off x="3238273" y="1852270"/>
              <a:ext cx="154016" cy="282599"/>
            </a:xfrm>
            <a:prstGeom prst="downArrow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5848600" y="2355549"/>
              <a:ext cx="311207" cy="169877"/>
            </a:xfrm>
            <a:prstGeom prst="rightArrow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38" name="Document 55337"/>
            <p:cNvSpPr/>
            <p:nvPr/>
          </p:nvSpPr>
          <p:spPr>
            <a:xfrm>
              <a:off x="6156483" y="2168209"/>
              <a:ext cx="1872551" cy="555672"/>
            </a:xfrm>
            <a:prstGeom prst="flowChartDocument">
              <a:avLst/>
            </a:prstGeom>
            <a:solidFill>
              <a:srgbClr val="00009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smtClean="0"/>
                <a:t>STTPP-</a:t>
              </a:r>
              <a:r>
                <a:rPr lang="en-US" sz="2400" dirty="0"/>
                <a:t>NRCPS</a:t>
              </a:r>
            </a:p>
          </p:txBody>
        </p:sp>
        <p:sp>
          <p:nvSpPr>
            <p:cNvPr id="55339" name="Rounded Rectangle 55338"/>
            <p:cNvSpPr/>
            <p:nvPr/>
          </p:nvSpPr>
          <p:spPr>
            <a:xfrm>
              <a:off x="4743498" y="1163237"/>
              <a:ext cx="3788468" cy="623940"/>
            </a:xfrm>
            <a:prstGeom prst="roundRect">
              <a:avLst/>
            </a:prstGeom>
            <a:solidFill>
              <a:srgbClr val="00009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dirty="0" err="1"/>
                <a:t>Dit</a:t>
              </a:r>
              <a:r>
                <a:rPr lang="en-US" sz="1800" b="1" dirty="0"/>
                <a:t>. </a:t>
              </a:r>
              <a:r>
                <a:rPr lang="en-US" sz="1800" b="1" dirty="0" err="1"/>
                <a:t>Pembinaan</a:t>
              </a:r>
              <a:r>
                <a:rPr lang="en-US" sz="1800" b="1" dirty="0"/>
                <a:t> </a:t>
              </a:r>
              <a:r>
                <a:rPr lang="en-US" sz="1800" b="1" dirty="0" err="1"/>
                <a:t>Tendik</a:t>
              </a:r>
              <a:r>
                <a:rPr lang="en-US" sz="1800" b="1" dirty="0"/>
                <a:t> </a:t>
              </a:r>
              <a:r>
                <a:rPr lang="en-US" sz="1800" b="1" dirty="0" err="1"/>
                <a:t>Dikdasmen</a:t>
              </a:r>
              <a:r>
                <a:rPr lang="en-US" sz="1800" b="1" dirty="0"/>
                <a:t> GTK-KEMDIKBUD</a:t>
              </a:r>
            </a:p>
          </p:txBody>
        </p:sp>
        <p:cxnSp>
          <p:nvCxnSpPr>
            <p:cNvPr id="55341" name="Straight Arrow Connector 55340"/>
            <p:cNvCxnSpPr/>
            <p:nvPr/>
          </p:nvCxnSpPr>
          <p:spPr>
            <a:xfrm>
              <a:off x="5272233" y="1707795"/>
              <a:ext cx="0" cy="447713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611" name="TextBox 57"/>
            <p:cNvSpPr txBox="1">
              <a:spLocks noChangeArrowheads="1"/>
            </p:cNvSpPr>
            <p:nvPr/>
          </p:nvSpPr>
          <p:spPr bwMode="auto">
            <a:xfrm>
              <a:off x="3328102" y="2931790"/>
              <a:ext cx="7508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TIDAK</a:t>
              </a:r>
            </a:p>
          </p:txBody>
        </p:sp>
        <p:sp>
          <p:nvSpPr>
            <p:cNvPr id="59" name="Folded Corner 58"/>
            <p:cNvSpPr/>
            <p:nvPr/>
          </p:nvSpPr>
          <p:spPr>
            <a:xfrm>
              <a:off x="2417385" y="3363697"/>
              <a:ext cx="1781501" cy="427073"/>
            </a:xfrm>
            <a:prstGeom prst="foldedCorner">
              <a:avLst/>
            </a:prstGeom>
            <a:solidFill>
              <a:srgbClr val="00009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/>
                <a:t>TIDAK LULUS</a:t>
              </a:r>
            </a:p>
          </p:txBody>
        </p:sp>
        <p:sp>
          <p:nvSpPr>
            <p:cNvPr id="60" name="Down Arrow 59"/>
            <p:cNvSpPr/>
            <p:nvPr/>
          </p:nvSpPr>
          <p:spPr>
            <a:xfrm>
              <a:off x="3227159" y="2811201"/>
              <a:ext cx="154015" cy="552497"/>
            </a:xfrm>
            <a:prstGeom prst="downArrow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343" name="Rectangle 55342"/>
            <p:cNvSpPr/>
            <p:nvPr/>
          </p:nvSpPr>
          <p:spPr>
            <a:xfrm>
              <a:off x="5872418" y="3003304"/>
              <a:ext cx="2156220" cy="51598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800" dirty="0"/>
                <a:t>PEGANGKATAN PS OLEH PEMDA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6948940" y="2715943"/>
              <a:ext cx="0" cy="252433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Document 63"/>
            <p:cNvSpPr/>
            <p:nvPr/>
          </p:nvSpPr>
          <p:spPr>
            <a:xfrm>
              <a:off x="6605977" y="3703451"/>
              <a:ext cx="1783088" cy="381032"/>
            </a:xfrm>
            <a:prstGeom prst="flowChartDocument">
              <a:avLst/>
            </a:prstGeom>
            <a:solidFill>
              <a:srgbClr val="00009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/>
                <a:t>NUPS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8244577" y="1834805"/>
              <a:ext cx="0" cy="1867057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11260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92933" y="195263"/>
            <a:ext cx="1895491" cy="1684902"/>
          </a:xfrm>
          <a:prstGeom prst="rect">
            <a:avLst/>
          </a:prstGeom>
          <a:noFill/>
        </p:spPr>
        <p:txBody>
          <a:bodyPr wrap="none" lIns="68559" tIns="34280" rIns="68559" bIns="342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499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3b</a:t>
            </a:r>
            <a:endParaRPr lang="id-ID" sz="10499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961" y="2103556"/>
            <a:ext cx="8308479" cy="900242"/>
          </a:xfrm>
          <a:prstGeom prst="rect">
            <a:avLst/>
          </a:prstGeom>
          <a:noFill/>
        </p:spPr>
        <p:txBody>
          <a:bodyPr wrap="none" lIns="68575" tIns="34288" rIns="68575" bIns="3428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DIKLAT FUNGSIONAL </a:t>
            </a:r>
          </a:p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7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CALON PENGAWAS </a:t>
            </a:r>
            <a:r>
              <a:rPr lang="id-ID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SEKOLAH DALAM JABATAN</a:t>
            </a:r>
            <a:endParaRPr lang="en-US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11560" y="1995686"/>
            <a:ext cx="7848872" cy="72008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3688" y="344975"/>
            <a:ext cx="6984776" cy="4265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PENGERTIAN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3688" y="1069402"/>
            <a:ext cx="6984775" cy="31585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PENDIDIKAN DAN PELATIHAN (DIKLAT) FUNGSIONAL CALON PENGAWAS SEKOLAH DALAM JABATAN ADALAH </a:t>
            </a:r>
            <a:r>
              <a:rPr lang="en-US" sz="2000" dirty="0" err="1" smtClean="0">
                <a:solidFill>
                  <a:srgbClr val="000000"/>
                </a:solidFill>
              </a:rPr>
              <a:t>diklat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fungsional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calon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pengawas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sekolah</a:t>
            </a:r>
            <a:r>
              <a:rPr lang="en-US" sz="2000" dirty="0" smtClean="0">
                <a:solidFill>
                  <a:srgbClr val="000000"/>
                </a:solidFill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</a:rPr>
              <a:t>diikuti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oleh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seseorang</a:t>
            </a:r>
            <a:r>
              <a:rPr lang="en-US" sz="2000" dirty="0" smtClean="0">
                <a:solidFill>
                  <a:srgbClr val="000000"/>
                </a:solidFill>
              </a:rPr>
              <a:t> yang </a:t>
            </a:r>
            <a:r>
              <a:rPr lang="en-US" sz="2000" dirty="0" err="1" smtClean="0">
                <a:solidFill>
                  <a:srgbClr val="000000"/>
                </a:solidFill>
              </a:rPr>
              <a:t>telah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menduduki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jabatan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fungsional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pengawas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sekolah</a:t>
            </a:r>
            <a:r>
              <a:rPr lang="en-US" sz="2000" dirty="0" smtClean="0">
                <a:solidFill>
                  <a:srgbClr val="000000"/>
                </a:solidFill>
              </a:rPr>
              <a:t> yang:</a:t>
            </a:r>
          </a:p>
          <a:p>
            <a:pPr marL="342900" indent="-342900" algn="just" defTabSz="810186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 smtClean="0">
                <a:solidFill>
                  <a:srgbClr val="000000"/>
                </a:solidFill>
              </a:rPr>
              <a:t>Diangkat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sebelum</a:t>
            </a:r>
            <a:r>
              <a:rPr lang="en-US" sz="2000" dirty="0" smtClean="0">
                <a:solidFill>
                  <a:srgbClr val="000000"/>
                </a:solidFill>
              </a:rPr>
              <a:t> 1 </a:t>
            </a:r>
            <a:r>
              <a:rPr lang="en-US" sz="2000" dirty="0" err="1" smtClean="0">
                <a:solidFill>
                  <a:srgbClr val="000000"/>
                </a:solidFill>
              </a:rPr>
              <a:t>Juli</a:t>
            </a:r>
            <a:r>
              <a:rPr lang="en-US" sz="2000" dirty="0" smtClean="0">
                <a:solidFill>
                  <a:srgbClr val="000000"/>
                </a:solidFill>
              </a:rPr>
              <a:t> 2017:</a:t>
            </a:r>
          </a:p>
          <a:p>
            <a:pPr marL="342900" indent="-342900" algn="just" defTabSz="810186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 smtClean="0">
                <a:solidFill>
                  <a:srgbClr val="000000"/>
                </a:solidFill>
              </a:rPr>
              <a:t>Belum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memiliki</a:t>
            </a:r>
            <a:r>
              <a:rPr lang="en-US" sz="2000" dirty="0" smtClean="0">
                <a:solidFill>
                  <a:srgbClr val="000000"/>
                </a:solidFill>
              </a:rPr>
              <a:t> STTPP </a:t>
            </a:r>
            <a:r>
              <a:rPr lang="en-US" sz="2000" dirty="0" err="1" smtClean="0">
                <a:solidFill>
                  <a:srgbClr val="000000"/>
                </a:solidFill>
              </a:rPr>
              <a:t>Diklat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Fungsional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Calon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Pengawas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Sekolah</a:t>
            </a:r>
            <a:r>
              <a:rPr lang="en-US" sz="2000" dirty="0" smtClean="0">
                <a:solidFill>
                  <a:srgbClr val="000000"/>
                </a:solidFill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</a:rPr>
              <a:t>dan</a:t>
            </a:r>
            <a:endParaRPr lang="en-US" sz="2000" dirty="0" smtClean="0">
              <a:solidFill>
                <a:srgbClr val="000000"/>
              </a:solidFill>
            </a:endParaRPr>
          </a:p>
          <a:p>
            <a:pPr marL="342900" indent="-342900" algn="just" defTabSz="810186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err="1" smtClean="0">
                <a:solidFill>
                  <a:srgbClr val="000000"/>
                </a:solidFill>
              </a:rPr>
              <a:t>Belum</a:t>
            </a:r>
            <a:r>
              <a:rPr lang="en-US" sz="2000" dirty="0" smtClean="0">
                <a:solidFill>
                  <a:srgbClr val="000000"/>
                </a:solidFill>
              </a:rPr>
              <a:t> PERNAH </a:t>
            </a:r>
            <a:r>
              <a:rPr lang="en-US" sz="2000" dirty="0" err="1" smtClean="0">
                <a:solidFill>
                  <a:srgbClr val="000000"/>
                </a:solidFill>
              </a:rPr>
              <a:t>mengajukan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kenaikan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pangkat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atau</a:t>
            </a:r>
            <a:r>
              <a:rPr lang="en-US" sz="2000" dirty="0" smtClean="0">
                <a:solidFill>
                  <a:srgbClr val="000000"/>
                </a:solidFill>
              </a:rPr>
              <a:t> BELUM PERNAH NAIK PANGKAT </a:t>
            </a:r>
            <a:r>
              <a:rPr lang="en-US" sz="2000" dirty="0" err="1" smtClean="0">
                <a:solidFill>
                  <a:srgbClr val="000000"/>
                </a:solidFill>
              </a:rPr>
              <a:t>sejak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diangkat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dalam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jabatan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fungsional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pengawas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sekolah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20128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03648" y="195486"/>
            <a:ext cx="7683254" cy="469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KETENTUAN DIKLAT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5150" y="771550"/>
            <a:ext cx="6985000" cy="340951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90000"/>
              </a:lnSpc>
              <a:buFont typeface="Wingdings" charset="2"/>
              <a:buChar char="²"/>
              <a:defRPr/>
            </a:pPr>
            <a:r>
              <a:rPr lang="en-US" sz="2400" dirty="0">
                <a:solidFill>
                  <a:srgbClr val="000000"/>
                </a:solidFill>
              </a:rPr>
              <a:t>M</a:t>
            </a:r>
            <a:r>
              <a:rPr lang="tr-TR" sz="2400" dirty="0" err="1">
                <a:solidFill>
                  <a:srgbClr val="000000"/>
                </a:solidFill>
              </a:rPr>
              <a:t>erupakan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diklat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prasyarat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bagi</a:t>
            </a:r>
            <a:r>
              <a:rPr lang="tr-TR" sz="2400" dirty="0">
                <a:solidFill>
                  <a:srgbClr val="000000"/>
                </a:solidFill>
              </a:rPr>
              <a:t> guru PNS </a:t>
            </a:r>
            <a:r>
              <a:rPr lang="tr-TR" sz="2400" dirty="0" err="1">
                <a:solidFill>
                  <a:srgbClr val="000000"/>
                </a:solidFill>
              </a:rPr>
              <a:t>untuk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dapat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diangkat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dalam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jabatan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fungsional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pengawas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sekolah</a:t>
            </a:r>
            <a:endParaRPr lang="tr-TR" sz="24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²"/>
              <a:defRPr/>
            </a:pPr>
            <a:r>
              <a:rPr lang="tr-TR" sz="2400" dirty="0" err="1">
                <a:solidFill>
                  <a:srgbClr val="000000"/>
                </a:solidFill>
              </a:rPr>
              <a:t>bertujuan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untuk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memberikan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pembekalan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kompetensi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inti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yang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diperlukan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seorang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Pengawas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Sekolah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dalam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menjalankan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tugasnya</a:t>
            </a:r>
            <a:r>
              <a:rPr lang="tr-TR" sz="2400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90000"/>
              </a:lnSpc>
              <a:buFont typeface="Wingdings" charset="2"/>
              <a:buChar char="²"/>
              <a:defRPr/>
            </a:pPr>
            <a:r>
              <a:rPr lang="tr-TR" sz="2400" dirty="0" err="1">
                <a:solidFill>
                  <a:srgbClr val="000000"/>
                </a:solidFill>
              </a:rPr>
              <a:t>dıselenggarakan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oleh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lembaga</a:t>
            </a:r>
            <a:r>
              <a:rPr lang="tr-TR" sz="2400" dirty="0">
                <a:solidFill>
                  <a:srgbClr val="000000"/>
                </a:solidFill>
              </a:rPr>
              <a:t>/</a:t>
            </a:r>
            <a:r>
              <a:rPr lang="tr-TR" sz="2400" dirty="0" err="1">
                <a:solidFill>
                  <a:srgbClr val="000000"/>
                </a:solidFill>
              </a:rPr>
              <a:t>instansi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yang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memiliki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kewenangan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dalam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penyelenggaraan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diklat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fungsional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pegawai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atau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lembaga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yang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ditunjuk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oleh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Kemdikbud</a:t>
            </a:r>
            <a:endParaRPr lang="tr-TR" sz="2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0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27348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35696" y="51470"/>
            <a:ext cx="6984776" cy="6870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TUJUAN DAN KOMPETENSI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5150" y="915566"/>
            <a:ext cx="6985000" cy="166574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tr-TR" sz="2000" dirty="0" smtClean="0">
                <a:solidFill>
                  <a:srgbClr val="000000"/>
                </a:solidFill>
              </a:rPr>
              <a:t>TUJUAN DIKLAT: 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  <a:defRPr/>
            </a:pPr>
            <a:r>
              <a:rPr lang="tr-TR" sz="2000" dirty="0" err="1" smtClean="0">
                <a:solidFill>
                  <a:srgbClr val="000000"/>
                </a:solidFill>
              </a:rPr>
              <a:t>memberikan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pembekalan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kompetensi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inti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diperlukan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seorang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Pengawas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Sekolah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dalam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pelaksanaan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tugas</a:t>
            </a:r>
            <a:r>
              <a:rPr lang="tr-TR" sz="2000" dirty="0" smtClean="0">
                <a:solidFill>
                  <a:srgbClr val="000000"/>
                </a:solidFill>
              </a:rPr>
              <a:t>, 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M</a:t>
            </a:r>
            <a:r>
              <a:rPr lang="tr-TR" sz="2000" dirty="0" err="1" smtClean="0">
                <a:solidFill>
                  <a:srgbClr val="000000"/>
                </a:solidFill>
              </a:rPr>
              <a:t>emperoleh</a:t>
            </a:r>
            <a:r>
              <a:rPr lang="tr-TR" sz="2000" dirty="0" smtClean="0">
                <a:solidFill>
                  <a:srgbClr val="000000"/>
                </a:solidFill>
              </a:rPr>
              <a:t> STTPP </a:t>
            </a:r>
            <a:r>
              <a:rPr lang="tr-TR" sz="2000" dirty="0" err="1" smtClean="0">
                <a:solidFill>
                  <a:srgbClr val="000000"/>
                </a:solidFill>
              </a:rPr>
              <a:t>Diklat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Calon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fungsional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pengawas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sekolah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untuk</a:t>
            </a:r>
            <a:r>
              <a:rPr lang="tr-TR" sz="2000" dirty="0" smtClean="0">
                <a:solidFill>
                  <a:srgbClr val="000000"/>
                </a:solidFill>
              </a:rPr>
              <a:t>  </a:t>
            </a:r>
            <a:r>
              <a:rPr lang="tr-TR" sz="2000" dirty="0" err="1" smtClean="0">
                <a:solidFill>
                  <a:srgbClr val="000000"/>
                </a:solidFill>
              </a:rPr>
              <a:t>pemenuhan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persyaratan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kenaikan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pangkat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dalam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jabatan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pengawas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sekolah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35150" y="2640886"/>
            <a:ext cx="6985000" cy="151504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fi-FI" sz="2000" dirty="0">
                <a:solidFill>
                  <a:srgbClr val="000000"/>
                </a:solidFill>
              </a:rPr>
              <a:t>KOMPETENSI: </a:t>
            </a:r>
            <a:r>
              <a:rPr lang="fi-FI" sz="2000" dirty="0" err="1">
                <a:solidFill>
                  <a:srgbClr val="000000"/>
                </a:solidFill>
              </a:rPr>
              <a:t>Kompetensi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inti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yang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diperlukan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untuk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jabatan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fungsional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pengawas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sekolah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yaitu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Kompetensi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kepribadian</a:t>
            </a:r>
            <a:r>
              <a:rPr lang="fi-FI" sz="2000" dirty="0" smtClean="0">
                <a:solidFill>
                  <a:srgbClr val="000000"/>
                </a:solidFill>
              </a:rPr>
              <a:t>, </a:t>
            </a:r>
            <a:r>
              <a:rPr lang="fi-FI" sz="2000" dirty="0" err="1" smtClean="0">
                <a:solidFill>
                  <a:srgbClr val="000000"/>
                </a:solidFill>
              </a:rPr>
              <a:t>kompetensi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supervisi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manajerial</a:t>
            </a:r>
            <a:r>
              <a:rPr lang="fi-FI" sz="2000" dirty="0" smtClean="0">
                <a:solidFill>
                  <a:srgbClr val="000000"/>
                </a:solidFill>
              </a:rPr>
              <a:t>, </a:t>
            </a:r>
            <a:r>
              <a:rPr lang="fi-FI" sz="2000" dirty="0" err="1" smtClean="0">
                <a:solidFill>
                  <a:srgbClr val="000000"/>
                </a:solidFill>
              </a:rPr>
              <a:t>Kompetensi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supervisi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akademik</a:t>
            </a:r>
            <a:r>
              <a:rPr lang="fi-FI" sz="2000" dirty="0" smtClean="0">
                <a:solidFill>
                  <a:srgbClr val="000000"/>
                </a:solidFill>
              </a:rPr>
              <a:t>, </a:t>
            </a:r>
            <a:r>
              <a:rPr lang="fi-FI" sz="2000" dirty="0" err="1" smtClean="0">
                <a:solidFill>
                  <a:srgbClr val="000000"/>
                </a:solidFill>
              </a:rPr>
              <a:t>Kompetensi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evaluasi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pendidikan</a:t>
            </a:r>
            <a:r>
              <a:rPr lang="fi-FI" sz="2000" dirty="0" smtClean="0">
                <a:solidFill>
                  <a:srgbClr val="000000"/>
                </a:solidFill>
              </a:rPr>
              <a:t>, </a:t>
            </a:r>
            <a:r>
              <a:rPr lang="fi-FI" sz="2000" dirty="0" err="1" smtClean="0">
                <a:solidFill>
                  <a:srgbClr val="000000"/>
                </a:solidFill>
              </a:rPr>
              <a:t>Kompetensi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penelitian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dan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pengembangan</a:t>
            </a:r>
            <a:r>
              <a:rPr lang="fi-FI" sz="2000" dirty="0" smtClean="0">
                <a:solidFill>
                  <a:srgbClr val="000000"/>
                </a:solidFill>
              </a:rPr>
              <a:t>, </a:t>
            </a:r>
            <a:r>
              <a:rPr lang="fi-FI" sz="2000" dirty="0" err="1" smtClean="0">
                <a:solidFill>
                  <a:srgbClr val="000000"/>
                </a:solidFill>
              </a:rPr>
              <a:t>dan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Kompetensi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sosial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35696" y="195486"/>
            <a:ext cx="6984776" cy="5161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PESERTA DAN METODE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5150" y="771550"/>
            <a:ext cx="6985000" cy="172243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</a:rPr>
              <a:t>PESERTA: </a:t>
            </a:r>
            <a:r>
              <a:rPr lang="tr-TR" sz="2400" dirty="0" err="1" smtClean="0">
                <a:solidFill>
                  <a:srgbClr val="000000"/>
                </a:solidFill>
              </a:rPr>
              <a:t>Pengawas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Sekolah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yang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diangkat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b="1" dirty="0" smtClean="0">
                <a:solidFill>
                  <a:srgbClr val="000000"/>
                </a:solidFill>
              </a:rPr>
              <a:t>SEBELUM 1 </a:t>
            </a:r>
            <a:r>
              <a:rPr lang="tr-TR" sz="2400" b="1" dirty="0" err="1" smtClean="0">
                <a:solidFill>
                  <a:srgbClr val="000000"/>
                </a:solidFill>
              </a:rPr>
              <a:t>Juli</a:t>
            </a:r>
            <a:r>
              <a:rPr lang="tr-TR" sz="2400" b="1" dirty="0" smtClean="0">
                <a:solidFill>
                  <a:srgbClr val="000000"/>
                </a:solidFill>
              </a:rPr>
              <a:t> 2017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yang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belum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memiliki</a:t>
            </a:r>
            <a:r>
              <a:rPr lang="tr-TR" sz="2400" dirty="0" smtClean="0">
                <a:solidFill>
                  <a:srgbClr val="000000"/>
                </a:solidFill>
              </a:rPr>
              <a:t> STTPP </a:t>
            </a:r>
            <a:r>
              <a:rPr lang="tr-TR" sz="2400" dirty="0" err="1" smtClean="0">
                <a:solidFill>
                  <a:srgbClr val="000000"/>
                </a:solidFill>
              </a:rPr>
              <a:t>Diklat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Fungsional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calon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Pengawas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Sekolah</a:t>
            </a:r>
            <a:r>
              <a:rPr lang="tr-TR" sz="2400" dirty="0" smtClean="0">
                <a:solidFill>
                  <a:srgbClr val="000000"/>
                </a:solidFill>
              </a:rPr>
              <a:t>, </a:t>
            </a:r>
            <a:r>
              <a:rPr lang="tr-TR" sz="2400" dirty="0" err="1" smtClean="0">
                <a:solidFill>
                  <a:srgbClr val="000000"/>
                </a:solidFill>
              </a:rPr>
              <a:t>serta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belum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mengajukan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kenaikan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pangkat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atau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belum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naik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pangkat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sejak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diangkat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dalam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jabatan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pengawas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</a:rPr>
              <a:t>sekolah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35150" y="2638738"/>
            <a:ext cx="6985000" cy="151399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fi-FI" sz="2400" dirty="0">
                <a:solidFill>
                  <a:srgbClr val="000000"/>
                </a:solidFill>
              </a:rPr>
              <a:t>METODE: </a:t>
            </a:r>
            <a:r>
              <a:rPr lang="tr-TR" sz="2400" dirty="0" err="1">
                <a:solidFill>
                  <a:srgbClr val="000000"/>
                </a:solidFill>
              </a:rPr>
              <a:t>menekankan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pada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pencapaian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tujuan</a:t>
            </a:r>
            <a:r>
              <a:rPr lang="tr-TR" sz="2400" dirty="0">
                <a:solidFill>
                  <a:srgbClr val="000000"/>
                </a:solidFill>
              </a:rPr>
              <a:t> dan </a:t>
            </a:r>
            <a:r>
              <a:rPr lang="tr-TR" sz="2400" dirty="0" err="1">
                <a:solidFill>
                  <a:srgbClr val="000000"/>
                </a:solidFill>
              </a:rPr>
              <a:t>sasaran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diklat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bagi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orang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dewasa</a:t>
            </a:r>
            <a:r>
              <a:rPr lang="tr-TR" sz="2400" dirty="0">
                <a:solidFill>
                  <a:srgbClr val="000000"/>
                </a:solidFill>
              </a:rPr>
              <a:t> (</a:t>
            </a:r>
            <a:r>
              <a:rPr lang="tr-TR" sz="2400" dirty="0" err="1">
                <a:solidFill>
                  <a:srgbClr val="000000"/>
                </a:solidFill>
              </a:rPr>
              <a:t>andragogi</a:t>
            </a:r>
            <a:r>
              <a:rPr lang="tr-TR" sz="2400" dirty="0">
                <a:solidFill>
                  <a:srgbClr val="000000"/>
                </a:solidFill>
              </a:rPr>
              <a:t>) </a:t>
            </a:r>
            <a:r>
              <a:rPr lang="tr-TR" sz="2400" dirty="0" err="1">
                <a:solidFill>
                  <a:srgbClr val="000000"/>
                </a:solidFill>
              </a:rPr>
              <a:t>dengan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menggunakan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metode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bervariasi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yang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melibatkan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peserta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diklat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secara</a:t>
            </a:r>
            <a:r>
              <a:rPr lang="tr-TR" sz="2400" dirty="0">
                <a:solidFill>
                  <a:srgbClr val="000000"/>
                </a:solidFill>
              </a:rPr>
              <a:t> aktif.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6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35696" y="123478"/>
            <a:ext cx="6984776" cy="6870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WAKTU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5150" y="915566"/>
            <a:ext cx="6985000" cy="70643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tr-TR" sz="2400" dirty="0">
                <a:solidFill>
                  <a:srgbClr val="000000"/>
                </a:solidFill>
              </a:rPr>
              <a:t>WAKTU: </a:t>
            </a:r>
            <a:r>
              <a:rPr lang="fi-FI" sz="2400" dirty="0" err="1">
                <a:solidFill>
                  <a:srgbClr val="000000"/>
                </a:solidFill>
              </a:rPr>
              <a:t>minimal</a:t>
            </a:r>
            <a:r>
              <a:rPr lang="fi-FI" sz="2400" dirty="0">
                <a:solidFill>
                  <a:srgbClr val="000000"/>
                </a:solidFill>
              </a:rPr>
              <a:t> 161 </a:t>
            </a:r>
            <a:r>
              <a:rPr lang="fi-FI" sz="2400" dirty="0" err="1">
                <a:solidFill>
                  <a:srgbClr val="000000"/>
                </a:solidFill>
              </a:rPr>
              <a:t>jam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pelajaran</a:t>
            </a:r>
            <a:r>
              <a:rPr lang="fi-FI" sz="2400" dirty="0">
                <a:solidFill>
                  <a:srgbClr val="000000"/>
                </a:solidFill>
              </a:rPr>
              <a:t> (JP), 1 JP </a:t>
            </a:r>
            <a:r>
              <a:rPr lang="fi-FI" sz="2400" dirty="0" err="1">
                <a:solidFill>
                  <a:srgbClr val="000000"/>
                </a:solidFill>
              </a:rPr>
              <a:t>disetarakan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dengan</a:t>
            </a:r>
            <a:r>
              <a:rPr lang="fi-FI" sz="2400" dirty="0">
                <a:solidFill>
                  <a:srgbClr val="000000"/>
                </a:solidFill>
              </a:rPr>
              <a:t> 45 menit.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185239137"/>
              </p:ext>
            </p:extLst>
          </p:nvPr>
        </p:nvGraphicFramePr>
        <p:xfrm>
          <a:off x="1763688" y="1851670"/>
          <a:ext cx="705678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517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35696" y="123478"/>
            <a:ext cx="6984776" cy="6870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STRUKTUR </a:t>
            </a: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PROGRAM </a:t>
            </a: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DIKLAT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579543331"/>
              </p:ext>
            </p:extLst>
          </p:nvPr>
        </p:nvGraphicFramePr>
        <p:xfrm>
          <a:off x="1691680" y="843558"/>
          <a:ext cx="1640799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le 17"/>
          <p:cNvSpPr/>
          <p:nvPr/>
        </p:nvSpPr>
        <p:spPr>
          <a:xfrm>
            <a:off x="3635573" y="824221"/>
            <a:ext cx="5257105" cy="105264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lphaUcPeriod"/>
              <a:defRPr/>
            </a:pPr>
            <a:r>
              <a:rPr lang="tr-TR" dirty="0" err="1" smtClean="0">
                <a:solidFill>
                  <a:srgbClr val="000000"/>
                </a:solidFill>
              </a:rPr>
              <a:t>Penilaian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Sikap</a:t>
            </a:r>
            <a:r>
              <a:rPr lang="tr-TR" dirty="0" smtClean="0">
                <a:solidFill>
                  <a:srgbClr val="000000"/>
                </a:solidFill>
              </a:rPr>
              <a:t>, </a:t>
            </a:r>
            <a:r>
              <a:rPr lang="tr-TR" dirty="0" err="1" smtClean="0">
                <a:solidFill>
                  <a:srgbClr val="000000"/>
                </a:solidFill>
              </a:rPr>
              <a:t>Perilaku</a:t>
            </a:r>
            <a:r>
              <a:rPr lang="tr-TR" dirty="0" smtClean="0">
                <a:solidFill>
                  <a:srgbClr val="000000"/>
                </a:solidFill>
              </a:rPr>
              <a:t>, dan </a:t>
            </a:r>
            <a:r>
              <a:rPr lang="tr-TR" dirty="0" err="1" smtClean="0">
                <a:solidFill>
                  <a:srgbClr val="000000"/>
                </a:solidFill>
              </a:rPr>
              <a:t>kemampuan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berdasarkan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Nilai</a:t>
            </a:r>
            <a:r>
              <a:rPr lang="tr-TR" dirty="0" smtClean="0">
                <a:solidFill>
                  <a:srgbClr val="000000"/>
                </a:solidFill>
              </a:rPr>
              <a:t> PPKPNS-PS 1 (</a:t>
            </a:r>
            <a:r>
              <a:rPr lang="tr-TR" dirty="0" err="1" smtClean="0">
                <a:solidFill>
                  <a:srgbClr val="000000"/>
                </a:solidFill>
              </a:rPr>
              <a:t>satu</a:t>
            </a:r>
            <a:r>
              <a:rPr lang="tr-TR" dirty="0" smtClean="0">
                <a:solidFill>
                  <a:srgbClr val="000000"/>
                </a:solidFill>
              </a:rPr>
              <a:t>) </a:t>
            </a:r>
            <a:r>
              <a:rPr lang="tr-TR" dirty="0" err="1" smtClean="0">
                <a:solidFill>
                  <a:srgbClr val="000000"/>
                </a:solidFill>
              </a:rPr>
              <a:t>tahun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terakhir</a:t>
            </a:r>
            <a:r>
              <a:rPr lang="tr-TR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Font typeface="+mj-lt"/>
              <a:buAutoNum type="alphaUcPeriod"/>
              <a:defRPr/>
            </a:pPr>
            <a:r>
              <a:rPr lang="tr-TR" dirty="0" err="1" smtClean="0">
                <a:solidFill>
                  <a:srgbClr val="000000"/>
                </a:solidFill>
              </a:rPr>
              <a:t>Uji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Kompetensi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Inti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Pengawas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Sekolah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melalui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Penilaian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Dokumen</a:t>
            </a:r>
            <a:r>
              <a:rPr lang="tr-TR" dirty="0" smtClean="0">
                <a:solidFill>
                  <a:srgbClr val="000000"/>
                </a:solidFill>
              </a:rPr>
              <a:t> Program </a:t>
            </a:r>
            <a:r>
              <a:rPr lang="tr-TR" dirty="0" err="1" smtClean="0">
                <a:solidFill>
                  <a:srgbClr val="000000"/>
                </a:solidFill>
              </a:rPr>
              <a:t>Pengawasan</a:t>
            </a:r>
            <a:endParaRPr lang="tr-TR" dirty="0" smtClean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75" y="2931790"/>
            <a:ext cx="5257105" cy="1275786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lphaUcPeriod"/>
              <a:defRPr/>
            </a:pPr>
            <a:r>
              <a:rPr lang="fi-FI" dirty="0" err="1" smtClean="0">
                <a:solidFill>
                  <a:srgbClr val="000000"/>
                </a:solidFill>
              </a:rPr>
              <a:t>Penilaian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Sikap</a:t>
            </a:r>
            <a:r>
              <a:rPr lang="fi-FI" dirty="0" smtClean="0">
                <a:solidFill>
                  <a:srgbClr val="000000"/>
                </a:solidFill>
              </a:rPr>
              <a:t>, </a:t>
            </a:r>
            <a:r>
              <a:rPr lang="fi-FI" dirty="0" err="1" smtClean="0">
                <a:solidFill>
                  <a:srgbClr val="000000"/>
                </a:solidFill>
              </a:rPr>
              <a:t>Perilaku</a:t>
            </a:r>
            <a:r>
              <a:rPr lang="fi-FI" dirty="0" smtClean="0">
                <a:solidFill>
                  <a:srgbClr val="000000"/>
                </a:solidFill>
              </a:rPr>
              <a:t>, </a:t>
            </a:r>
            <a:r>
              <a:rPr lang="fi-FI" dirty="0" err="1" smtClean="0">
                <a:solidFill>
                  <a:srgbClr val="000000"/>
                </a:solidFill>
              </a:rPr>
              <a:t>dan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 smtClean="0">
                <a:solidFill>
                  <a:srgbClr val="000000"/>
                </a:solidFill>
              </a:rPr>
              <a:t>Kemampuan</a:t>
            </a:r>
            <a:endParaRPr lang="fi-FI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lphaUcPeriod"/>
              <a:defRPr/>
            </a:pPr>
            <a:r>
              <a:rPr lang="ro-RO" dirty="0" smtClean="0">
                <a:solidFill>
                  <a:srgbClr val="000000"/>
                </a:solidFill>
              </a:rPr>
              <a:t>Pelaksanaan RTL (pengawasan di sekolah binaan)</a:t>
            </a:r>
            <a:endParaRPr lang="ro-RO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lphaUcPeriod"/>
              <a:defRPr/>
            </a:pPr>
            <a:r>
              <a:rPr lang="pl-PL" dirty="0" err="1" smtClean="0">
                <a:solidFill>
                  <a:srgbClr val="000000"/>
                </a:solidFill>
              </a:rPr>
              <a:t>Uji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Kompetensi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Inti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Pengawas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Sekolah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Melalui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Penilaian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Portofolio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Laporan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Pelaksanaan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Pengawasan</a:t>
            </a:r>
            <a:r>
              <a:rPr lang="pl-PL" dirty="0" smtClean="0">
                <a:solidFill>
                  <a:srgbClr val="000000"/>
                </a:solidFill>
              </a:rPr>
              <a:t> di </a:t>
            </a:r>
            <a:r>
              <a:rPr lang="pl-PL" dirty="0" err="1" smtClean="0">
                <a:solidFill>
                  <a:srgbClr val="000000"/>
                </a:solidFill>
              </a:rPr>
              <a:t>sekolah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binaan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 err="1" smtClean="0">
                <a:solidFill>
                  <a:srgbClr val="000000"/>
                </a:solidFill>
              </a:rPr>
              <a:t>dalam</a:t>
            </a:r>
            <a:r>
              <a:rPr lang="pl-PL" dirty="0" smtClean="0">
                <a:solidFill>
                  <a:srgbClr val="000000"/>
                </a:solidFill>
              </a:rPr>
              <a:t> masa OJT-II</a:t>
            </a:r>
            <a:endParaRPr lang="ro-RO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35375" y="1995686"/>
            <a:ext cx="5257105" cy="872468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lphaUcPeriod"/>
              <a:defRPr/>
            </a:pPr>
            <a:r>
              <a:rPr lang="fi-FI" dirty="0" err="1" smtClean="0">
                <a:solidFill>
                  <a:srgbClr val="000000"/>
                </a:solidFill>
              </a:rPr>
              <a:t>Program</a:t>
            </a:r>
            <a:r>
              <a:rPr lang="fi-FI" dirty="0" smtClean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Umum</a:t>
            </a:r>
            <a:endParaRPr lang="fi-FI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lphaUcPeriod"/>
              <a:defRPr/>
            </a:pPr>
            <a:r>
              <a:rPr lang="ro-RO" dirty="0" smtClean="0">
                <a:solidFill>
                  <a:srgbClr val="000000"/>
                </a:solidFill>
              </a:rPr>
              <a:t>Program </a:t>
            </a:r>
            <a:r>
              <a:rPr lang="ro-RO" dirty="0">
                <a:solidFill>
                  <a:srgbClr val="000000"/>
                </a:solidFill>
              </a:rPr>
              <a:t>Khusus </a:t>
            </a:r>
          </a:p>
          <a:p>
            <a:pPr marL="342900" indent="-342900">
              <a:buFont typeface="+mj-lt"/>
              <a:buAutoNum type="alphaUcPeriod"/>
              <a:defRPr/>
            </a:pPr>
            <a:r>
              <a:rPr lang="pl-PL" dirty="0" smtClean="0">
                <a:solidFill>
                  <a:srgbClr val="000000"/>
                </a:solidFill>
              </a:rPr>
              <a:t>Program </a:t>
            </a:r>
            <a:r>
              <a:rPr lang="pl-PL" dirty="0" err="1" smtClean="0">
                <a:solidFill>
                  <a:srgbClr val="000000"/>
                </a:solidFill>
              </a:rPr>
              <a:t>Penunjang</a:t>
            </a:r>
            <a:endParaRPr lang="ro-RO" dirty="0">
              <a:solidFill>
                <a:srgbClr val="000000"/>
              </a:solidFill>
            </a:endParaRPr>
          </a:p>
        </p:txBody>
      </p:sp>
      <p:sp>
        <p:nvSpPr>
          <p:cNvPr id="21" name="Striped Right Arrow 20"/>
          <p:cNvSpPr/>
          <p:nvPr/>
        </p:nvSpPr>
        <p:spPr>
          <a:xfrm>
            <a:off x="3280478" y="1059582"/>
            <a:ext cx="283410" cy="484632"/>
          </a:xfrm>
          <a:prstGeom prst="stripedRightArrow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>
            <a:off x="3280478" y="2283718"/>
            <a:ext cx="283410" cy="484632"/>
          </a:xfrm>
          <a:prstGeom prst="stripedRightArrow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riped Right Arrow 22"/>
          <p:cNvSpPr/>
          <p:nvPr/>
        </p:nvSpPr>
        <p:spPr>
          <a:xfrm>
            <a:off x="3275856" y="3455270"/>
            <a:ext cx="283410" cy="484632"/>
          </a:xfrm>
          <a:prstGeom prst="stripedRightArrow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19266" y="195263"/>
            <a:ext cx="3169158" cy="1684902"/>
          </a:xfrm>
          <a:prstGeom prst="rect">
            <a:avLst/>
          </a:prstGeom>
          <a:noFill/>
        </p:spPr>
        <p:txBody>
          <a:bodyPr wrap="none" lIns="68559" tIns="34280" rIns="68559" bIns="342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499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3b.1</a:t>
            </a:r>
            <a:endParaRPr lang="id-ID" sz="10499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5227" y="2103556"/>
            <a:ext cx="6717213" cy="484744"/>
          </a:xfrm>
          <a:prstGeom prst="rect">
            <a:avLst/>
          </a:prstGeom>
          <a:noFill/>
        </p:spPr>
        <p:txBody>
          <a:bodyPr wrap="none" lIns="68575" tIns="34288" rIns="68575" bIns="3428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ON THE JOB TRAINING TAHAP I (OJT-I)</a:t>
            </a:r>
            <a:endParaRPr lang="en-US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11560" y="1995686"/>
            <a:ext cx="7848872" cy="72008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5422" y="195263"/>
            <a:ext cx="1008222" cy="1684902"/>
          </a:xfrm>
          <a:prstGeom prst="rect">
            <a:avLst/>
          </a:prstGeom>
          <a:noFill/>
        </p:spPr>
        <p:txBody>
          <a:bodyPr wrap="none" lIns="68559" tIns="34280" rIns="68559" bIns="342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499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2</a:t>
            </a:r>
            <a:endParaRPr lang="id-ID" sz="10499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769" y="2031692"/>
            <a:ext cx="7340663" cy="900242"/>
          </a:xfrm>
          <a:prstGeom prst="rect">
            <a:avLst/>
          </a:prstGeom>
          <a:noFill/>
        </p:spPr>
        <p:txBody>
          <a:bodyPr wrap="none" lIns="68575" tIns="34288" rIns="68575" bIns="3428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KETENTUAN PERATURAN  DALAM</a:t>
            </a:r>
          </a:p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 PERMENPAN DAN RB NO 14 TAHUN 2016</a:t>
            </a:r>
            <a:endParaRPr lang="en-US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55576" y="1923678"/>
            <a:ext cx="7920880" cy="72008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4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35696" y="123478"/>
            <a:ext cx="6984776" cy="469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PENGERTIAN DAN WAKTU OJT-I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5150" y="699542"/>
            <a:ext cx="6913563" cy="1053726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fi-FI" sz="2000" dirty="0">
                <a:solidFill>
                  <a:srgbClr val="000000"/>
                </a:solidFill>
              </a:rPr>
              <a:t>PENGERTIAN: OJT-I </a:t>
            </a:r>
            <a:r>
              <a:rPr lang="fi-FI" sz="2000" dirty="0" err="1">
                <a:solidFill>
                  <a:srgbClr val="000000"/>
                </a:solidFill>
              </a:rPr>
              <a:t>adalah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serangkaian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kegiatan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diklat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fungsional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calon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pengawas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sekolah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dalam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jabatan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berupa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kegiatan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non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tatap</a:t>
            </a:r>
            <a:r>
              <a:rPr lang="fi-FI" sz="2000" dirty="0">
                <a:solidFill>
                  <a:srgbClr val="000000"/>
                </a:solidFill>
              </a:rPr>
              <a:t> muka di </a:t>
            </a:r>
            <a:r>
              <a:rPr lang="fi-FI" sz="2000" dirty="0" err="1">
                <a:solidFill>
                  <a:srgbClr val="000000"/>
                </a:solidFill>
              </a:rPr>
              <a:t>tempat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tugas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masing-masing</a:t>
            </a:r>
            <a:r>
              <a:rPr lang="fi-FI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5150" y="1851670"/>
            <a:ext cx="6913563" cy="226087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tr-TR" sz="2000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tr-TR" sz="2000" b="1" dirty="0">
                <a:solidFill>
                  <a:srgbClr val="000000"/>
                </a:solidFill>
              </a:rPr>
              <a:t>WAKTU</a:t>
            </a:r>
            <a:r>
              <a:rPr lang="tr-TR" sz="2000" dirty="0">
                <a:solidFill>
                  <a:srgbClr val="000000"/>
                </a:solidFill>
              </a:rPr>
              <a:t>: </a:t>
            </a:r>
          </a:p>
          <a:p>
            <a:pPr marL="285750" indent="-285750" algn="just">
              <a:buFont typeface="Wingdings" charset="2"/>
              <a:buChar char="²"/>
              <a:defRPr/>
            </a:pPr>
            <a:r>
              <a:rPr lang="tr-TR" sz="2000" dirty="0">
                <a:solidFill>
                  <a:srgbClr val="000000"/>
                </a:solidFill>
              </a:rPr>
              <a:t>OJT-I </a:t>
            </a:r>
            <a:r>
              <a:rPr lang="tr-TR" sz="2000" dirty="0" err="1">
                <a:solidFill>
                  <a:srgbClr val="000000"/>
                </a:solidFill>
              </a:rPr>
              <a:t>dilaksanakan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paling</a:t>
            </a:r>
            <a:r>
              <a:rPr lang="tr-TR" sz="2000" dirty="0" smtClean="0">
                <a:solidFill>
                  <a:srgbClr val="000000"/>
                </a:solidFill>
              </a:rPr>
              <a:t> lama </a:t>
            </a:r>
            <a:r>
              <a:rPr lang="tr-TR" sz="2000" dirty="0">
                <a:solidFill>
                  <a:srgbClr val="000000"/>
                </a:solidFill>
              </a:rPr>
              <a:t>12 </a:t>
            </a:r>
            <a:r>
              <a:rPr lang="tr-TR" sz="2000" dirty="0" err="1">
                <a:solidFill>
                  <a:srgbClr val="000000"/>
                </a:solidFill>
              </a:rPr>
              <a:t>hari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kerja</a:t>
            </a:r>
            <a:r>
              <a:rPr lang="tr-TR" sz="2000" dirty="0">
                <a:solidFill>
                  <a:srgbClr val="000000"/>
                </a:solidFill>
              </a:rPr>
              <a:t>  </a:t>
            </a:r>
            <a:r>
              <a:rPr lang="tr-TR" sz="2000" dirty="0" err="1">
                <a:solidFill>
                  <a:srgbClr val="000000"/>
                </a:solidFill>
              </a:rPr>
              <a:t>dengan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ketentuan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dapat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mememnuhi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tagihan-tagihan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yang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ditetapkan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pada</a:t>
            </a:r>
            <a:r>
              <a:rPr lang="tr-TR" sz="2000" dirty="0" smtClean="0">
                <a:solidFill>
                  <a:srgbClr val="000000"/>
                </a:solidFill>
              </a:rPr>
              <a:t> OJT_I </a:t>
            </a:r>
            <a:r>
              <a:rPr lang="tr-TR" sz="2000" dirty="0" err="1" smtClean="0">
                <a:solidFill>
                  <a:srgbClr val="000000"/>
                </a:solidFill>
              </a:rPr>
              <a:t>sehingga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memenuhi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ketentuan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jumlah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jam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pelajaran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yang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dipersyaratkan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yaitu</a:t>
            </a:r>
            <a:r>
              <a:rPr lang="tr-TR" sz="2000" dirty="0" smtClean="0">
                <a:solidFill>
                  <a:srgbClr val="000000"/>
                </a:solidFill>
              </a:rPr>
              <a:t> 25 JP. </a:t>
            </a:r>
            <a:endParaRPr lang="tr-TR" sz="2000" dirty="0">
              <a:solidFill>
                <a:srgbClr val="000000"/>
              </a:solidFill>
            </a:endParaRPr>
          </a:p>
          <a:p>
            <a:pPr marL="285750" indent="-285750" algn="just">
              <a:buFont typeface="Wingdings" charset="2"/>
              <a:buChar char="²"/>
              <a:defRPr/>
            </a:pPr>
            <a:r>
              <a:rPr lang="tr-TR" sz="2000" dirty="0" err="1">
                <a:solidFill>
                  <a:srgbClr val="000000"/>
                </a:solidFill>
              </a:rPr>
              <a:t>Waktu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pelaksanaan</a:t>
            </a:r>
            <a:r>
              <a:rPr lang="tr-TR" sz="2000" dirty="0">
                <a:solidFill>
                  <a:srgbClr val="000000"/>
                </a:solidFill>
              </a:rPr>
              <a:t> OJT-I </a:t>
            </a:r>
            <a:r>
              <a:rPr lang="tr-TR" sz="2000" dirty="0" err="1">
                <a:solidFill>
                  <a:srgbClr val="000000"/>
                </a:solidFill>
              </a:rPr>
              <a:t>berakhir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paling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lambat</a:t>
            </a:r>
            <a:r>
              <a:rPr lang="tr-TR" sz="2000" dirty="0">
                <a:solidFill>
                  <a:srgbClr val="000000"/>
                </a:solidFill>
              </a:rPr>
              <a:t> 1 </a:t>
            </a:r>
            <a:r>
              <a:rPr lang="tr-TR" sz="2000" dirty="0" err="1">
                <a:solidFill>
                  <a:srgbClr val="000000"/>
                </a:solidFill>
              </a:rPr>
              <a:t>minggu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sebelum</a:t>
            </a:r>
            <a:r>
              <a:rPr lang="tr-TR" sz="2000" dirty="0">
                <a:solidFill>
                  <a:srgbClr val="000000"/>
                </a:solidFill>
              </a:rPr>
              <a:t> IJT </a:t>
            </a:r>
            <a:r>
              <a:rPr lang="tr-TR" sz="2000" dirty="0" err="1">
                <a:solidFill>
                  <a:srgbClr val="000000"/>
                </a:solidFill>
              </a:rPr>
              <a:t>dilaksanakan</a:t>
            </a:r>
            <a:r>
              <a:rPr lang="tr-TR" sz="2000" dirty="0">
                <a:solidFill>
                  <a:srgbClr val="000000"/>
                </a:solidFill>
              </a:rPr>
              <a:t>. </a:t>
            </a:r>
          </a:p>
          <a:p>
            <a:pPr algn="just">
              <a:defRPr/>
            </a:pPr>
            <a:endParaRPr lang="fi-FI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35150" y="996295"/>
            <a:ext cx="6913563" cy="1287423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tr-TR" sz="2000" b="1" dirty="0">
                <a:solidFill>
                  <a:srgbClr val="000000"/>
                </a:solidFill>
              </a:rPr>
              <a:t>TEMPAT: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</a:p>
          <a:p>
            <a:pPr algn="just">
              <a:defRPr/>
            </a:pPr>
            <a:r>
              <a:rPr lang="tr-TR" sz="2000" dirty="0">
                <a:solidFill>
                  <a:srgbClr val="000000"/>
                </a:solidFill>
              </a:rPr>
              <a:t>OJT-I </a:t>
            </a:r>
            <a:r>
              <a:rPr lang="tr-TR" sz="2000" dirty="0" err="1">
                <a:solidFill>
                  <a:srgbClr val="000000"/>
                </a:solidFill>
              </a:rPr>
              <a:t>dilaksanakan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sekolah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binaan</a:t>
            </a:r>
            <a:r>
              <a:rPr lang="tr-TR" sz="2000" dirty="0" smtClean="0">
                <a:solidFill>
                  <a:srgbClr val="000000"/>
                </a:solidFill>
              </a:rPr>
              <a:t> dan </a:t>
            </a:r>
            <a:r>
              <a:rPr lang="tr-TR" sz="2000" dirty="0" err="1" smtClean="0">
                <a:solidFill>
                  <a:srgbClr val="000000"/>
                </a:solidFill>
              </a:rPr>
              <a:t>atau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di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Kelompok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Kerja</a:t>
            </a:r>
            <a:r>
              <a:rPr lang="tr-TR" sz="2000" dirty="0">
                <a:solidFill>
                  <a:srgbClr val="000000"/>
                </a:solidFill>
              </a:rPr>
              <a:t> (KKG/MGMP/MGBK/KKKS/MKKS</a:t>
            </a:r>
            <a:r>
              <a:rPr lang="tr-TR" sz="2000" dirty="0" smtClean="0">
                <a:solidFill>
                  <a:srgbClr val="000000"/>
                </a:solidFill>
              </a:rPr>
              <a:t>)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5150" y="2505168"/>
            <a:ext cx="6913563" cy="154869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tr-TR" sz="2000" b="1" dirty="0" smtClean="0">
                <a:solidFill>
                  <a:srgbClr val="000000"/>
                </a:solidFill>
              </a:rPr>
              <a:t>PIHAK TERKAIT</a:t>
            </a:r>
            <a:r>
              <a:rPr lang="tr-TR" sz="2000" dirty="0" smtClean="0">
                <a:solidFill>
                  <a:srgbClr val="000000"/>
                </a:solidFill>
              </a:rPr>
              <a:t>: </a:t>
            </a:r>
            <a:endParaRPr lang="tr-TR" sz="2000" dirty="0">
              <a:solidFill>
                <a:srgbClr val="000000"/>
              </a:solidFill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fi-FI" sz="2000" dirty="0" err="1" smtClean="0">
                <a:solidFill>
                  <a:srgbClr val="000000"/>
                </a:solidFill>
              </a:rPr>
              <a:t>Peserta</a:t>
            </a:r>
            <a:r>
              <a:rPr lang="fi-FI" sz="2000" dirty="0" smtClean="0">
                <a:solidFill>
                  <a:srgbClr val="000000"/>
                </a:solidFill>
              </a:rPr>
              <a:t>: </a:t>
            </a:r>
            <a:r>
              <a:rPr lang="fi-FI" sz="2000" dirty="0" err="1" smtClean="0">
                <a:solidFill>
                  <a:srgbClr val="000000"/>
                </a:solidFill>
              </a:rPr>
              <a:t>pengawas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sekolah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yang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memenuhi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persyaratan</a:t>
            </a:r>
            <a:endParaRPr lang="fi-FI" sz="2000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fi-FI" sz="2000" dirty="0" err="1" smtClean="0">
                <a:solidFill>
                  <a:srgbClr val="000000"/>
                </a:solidFill>
              </a:rPr>
              <a:t>Panitia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penyelenggara</a:t>
            </a:r>
            <a:endParaRPr lang="fi-FI" sz="2000" dirty="0" smtClean="0">
              <a:solidFill>
                <a:srgbClr val="000000"/>
              </a:solidFill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fi-FI" sz="2000" dirty="0" err="1" smtClean="0">
                <a:solidFill>
                  <a:srgbClr val="000000"/>
                </a:solidFill>
              </a:rPr>
              <a:t>Mentor</a:t>
            </a:r>
            <a:r>
              <a:rPr lang="fi-FI" sz="2000" dirty="0" smtClean="0">
                <a:solidFill>
                  <a:srgbClr val="000000"/>
                </a:solidFill>
              </a:rPr>
              <a:t> (</a:t>
            </a:r>
            <a:r>
              <a:rPr lang="fi-FI" sz="2000" dirty="0" err="1" smtClean="0">
                <a:solidFill>
                  <a:srgbClr val="000000"/>
                </a:solidFill>
              </a:rPr>
              <a:t>pengawas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sekolah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yang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telah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mengikuti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diklat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calon</a:t>
            </a:r>
            <a:r>
              <a:rPr lang="fi-FI" sz="2000" dirty="0" smtClean="0">
                <a:solidFill>
                  <a:srgbClr val="000000"/>
                </a:solidFill>
              </a:rPr>
              <a:t> </a:t>
            </a:r>
            <a:r>
              <a:rPr lang="fi-FI" sz="2000" dirty="0" err="1" smtClean="0">
                <a:solidFill>
                  <a:srgbClr val="000000"/>
                </a:solidFill>
              </a:rPr>
              <a:t>mentor</a:t>
            </a:r>
            <a:r>
              <a:rPr lang="fi-FI" sz="2000" dirty="0" smtClean="0">
                <a:solidFill>
                  <a:srgbClr val="000000"/>
                </a:solidFill>
              </a:rPr>
              <a:t>)</a:t>
            </a:r>
            <a:endParaRPr lang="fi-FI" sz="20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03648" y="123478"/>
            <a:ext cx="7683254" cy="469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TEMPAT DAN PIHAK TERKAIT PADA  OJT-I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7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35696" y="195486"/>
            <a:ext cx="6984776" cy="469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KRITERIA MENTOR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8175" y="843558"/>
            <a:ext cx="6911975" cy="300903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2200" b="1" dirty="0">
                <a:solidFill>
                  <a:schemeClr val="bg1"/>
                </a:solidFill>
              </a:rPr>
              <a:t>KRITERIA MENTOR</a:t>
            </a:r>
            <a:r>
              <a:rPr lang="id-ID" sz="22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id-ID" sz="2200" dirty="0">
                <a:solidFill>
                  <a:schemeClr val="bg1"/>
                </a:solidFill>
              </a:rPr>
              <a:t>memiliki masa kerja sebagai pengawas sekolah sekurang-kurangnya 5 tahun;</a:t>
            </a:r>
            <a:endParaRPr lang="en-US" sz="2200" dirty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²"/>
              <a:defRPr/>
            </a:pPr>
            <a:r>
              <a:rPr lang="id-ID" sz="2200" dirty="0">
                <a:solidFill>
                  <a:schemeClr val="bg1"/>
                </a:solidFill>
              </a:rPr>
              <a:t>direkomendasikan oleh Dinas Pendidikan dan/atau Asosiasi Pengawas Sekolah Indonesia (APSI);</a:t>
            </a:r>
            <a:endParaRPr lang="en-US" sz="2200" dirty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²"/>
              <a:defRPr/>
            </a:pPr>
            <a:r>
              <a:rPr lang="id-ID" sz="2200" dirty="0">
                <a:solidFill>
                  <a:schemeClr val="bg1"/>
                </a:solidFill>
              </a:rPr>
              <a:t>telah mengikuti </a:t>
            </a:r>
            <a:r>
              <a:rPr lang="id-ID" sz="2200" dirty="0" smtClean="0">
                <a:solidFill>
                  <a:schemeClr val="bg1"/>
                </a:solidFill>
              </a:rPr>
              <a:t>bimbingan </a:t>
            </a:r>
            <a:r>
              <a:rPr lang="id-ID" sz="2200" dirty="0">
                <a:solidFill>
                  <a:schemeClr val="bg1"/>
                </a:solidFill>
              </a:rPr>
              <a:t>teknis calon </a:t>
            </a:r>
            <a:r>
              <a:rPr lang="id-ID" sz="2200" dirty="0" smtClean="0">
                <a:solidFill>
                  <a:schemeClr val="bg1"/>
                </a:solidFill>
              </a:rPr>
              <a:t>mentor yang  </a:t>
            </a:r>
            <a:r>
              <a:rPr lang="id-ID" sz="2200" dirty="0">
                <a:solidFill>
                  <a:schemeClr val="bg1"/>
                </a:solidFill>
              </a:rPr>
              <a:t>diselenggarakan oleh Pemerintah dan/atau Pemerintah </a:t>
            </a:r>
            <a:r>
              <a:rPr lang="id-ID" sz="2200" dirty="0" smtClean="0">
                <a:solidFill>
                  <a:schemeClr val="bg1"/>
                </a:solidFill>
              </a:rPr>
              <a:t>Daerah</a:t>
            </a:r>
            <a:endParaRPr lang="id-ID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0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35696" y="51470"/>
            <a:ext cx="6984776" cy="469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URAIAN KEGIATAN OJT-I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91680" y="2139702"/>
            <a:ext cx="7200800" cy="2029316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charset="2"/>
              <a:buChar char="²"/>
              <a:defRPr/>
            </a:pPr>
            <a:r>
              <a:rPr lang="id-ID" sz="1800" b="1" dirty="0">
                <a:solidFill>
                  <a:srgbClr val="000000"/>
                </a:solidFill>
              </a:rPr>
              <a:t>UJI KOMPETENSI </a:t>
            </a:r>
            <a:r>
              <a:rPr lang="id-ID" sz="1800" b="1" dirty="0" smtClean="0">
                <a:solidFill>
                  <a:srgbClr val="000000"/>
                </a:solidFill>
              </a:rPr>
              <a:t>INTI PENGAWAS SEKOLAH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1800" b="1" dirty="0" smtClean="0">
                <a:solidFill>
                  <a:srgbClr val="000000"/>
                </a:solidFill>
              </a:rPr>
              <a:t>Peserta Diklat menyerahkan Dokumen Program Pengawasan dan Program Pembimbingan dan Pelatihan Profesional Guru/Kepala Sekolah.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1800" b="1" dirty="0" smtClean="0">
                <a:solidFill>
                  <a:srgbClr val="000000"/>
                </a:solidFill>
              </a:rPr>
              <a:t>Mentor menilai Dokumen Program </a:t>
            </a:r>
            <a:r>
              <a:rPr lang="id-ID" sz="1800" b="1" dirty="0">
                <a:solidFill>
                  <a:srgbClr val="000000"/>
                </a:solidFill>
              </a:rPr>
              <a:t>Pengawasan dan Program Pembimbingan dan Pelatihan Profesional Guru/Kepala </a:t>
            </a:r>
            <a:r>
              <a:rPr lang="id-ID" sz="1800" b="1" dirty="0" smtClean="0">
                <a:solidFill>
                  <a:srgbClr val="000000"/>
                </a:solidFill>
              </a:rPr>
              <a:t>Sekolah, dengan menggunakan instrumen OJT-I.02</a:t>
            </a:r>
            <a:endParaRPr lang="id-ID" sz="1800" b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91680" y="555526"/>
            <a:ext cx="7200800" cy="144016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charset="2"/>
              <a:buChar char="²"/>
              <a:defRPr/>
            </a:pPr>
            <a:r>
              <a:rPr lang="id-ID" sz="1800" b="1" dirty="0">
                <a:solidFill>
                  <a:srgbClr val="000000"/>
                </a:solidFill>
              </a:rPr>
              <a:t>PENILAIAN </a:t>
            </a:r>
            <a:r>
              <a:rPr lang="id-ID" sz="1800" b="1" dirty="0" smtClean="0">
                <a:solidFill>
                  <a:srgbClr val="000000"/>
                </a:solidFill>
              </a:rPr>
              <a:t>SIKAP, PERILAKU, DAN KOMPETENSI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1800" b="1" dirty="0" smtClean="0">
                <a:solidFill>
                  <a:srgbClr val="000000"/>
                </a:solidFill>
              </a:rPr>
              <a:t>Peserta Diklat meneyrahkan Foto copy Dokumen PPKPNS-PS 1 (satu) tahun terakhir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id-ID" sz="1800" b="1" dirty="0" smtClean="0">
                <a:solidFill>
                  <a:srgbClr val="000000"/>
                </a:solidFill>
              </a:rPr>
              <a:t> Mentor melakukan validasi dan pengolahan nilai PPKPNS-PS dengan menggunakan instrumen OJT-I.01 </a:t>
            </a:r>
          </a:p>
        </p:txBody>
      </p:sp>
    </p:spTree>
    <p:extLst>
      <p:ext uri="{BB962C8B-B14F-4D97-AF65-F5344CB8AC3E}">
        <p14:creationId xmlns:p14="http://schemas.microsoft.com/office/powerpoint/2010/main" val="22511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35696" y="-20538"/>
            <a:ext cx="6984776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TUGAS DAN TANGGUNG JAWAB MENTOR PADA OJT-I</a:t>
            </a:r>
            <a:endParaRPr lang="en-US" sz="28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8175" y="858859"/>
            <a:ext cx="6911975" cy="300903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charset="2"/>
              <a:buChar char="²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</a:t>
            </a:r>
            <a:r>
              <a:rPr lang="fi-FI" sz="2400" dirty="0" err="1" smtClean="0">
                <a:solidFill>
                  <a:srgbClr val="000000"/>
                </a:solidFill>
              </a:rPr>
              <a:t>enilai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sikap</a:t>
            </a:r>
            <a:r>
              <a:rPr lang="fi-FI" sz="2400" dirty="0" smtClean="0">
                <a:solidFill>
                  <a:srgbClr val="000000"/>
                </a:solidFill>
              </a:rPr>
              <a:t>, </a:t>
            </a:r>
            <a:r>
              <a:rPr lang="fi-FI" sz="2400" dirty="0" err="1" smtClean="0">
                <a:solidFill>
                  <a:srgbClr val="000000"/>
                </a:solidFill>
              </a:rPr>
              <a:t>perilaku</a:t>
            </a:r>
            <a:r>
              <a:rPr lang="fi-FI" sz="2400" dirty="0" smtClean="0">
                <a:solidFill>
                  <a:srgbClr val="000000"/>
                </a:solidFill>
              </a:rPr>
              <a:t>, </a:t>
            </a:r>
            <a:r>
              <a:rPr lang="fi-FI" sz="2400" dirty="0" err="1" smtClean="0">
                <a:solidFill>
                  <a:srgbClr val="000000"/>
                </a:solidFill>
              </a:rPr>
              <a:t>dan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kemampuan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peserta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diklat</a:t>
            </a:r>
            <a:endParaRPr lang="fi-FI" sz="240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charset="2"/>
              <a:buChar char="²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</a:t>
            </a:r>
            <a:r>
              <a:rPr lang="fi-FI" sz="2400" dirty="0" err="1" smtClean="0">
                <a:solidFill>
                  <a:srgbClr val="000000"/>
                </a:solidFill>
              </a:rPr>
              <a:t>elakukan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uji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kompetensi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kompetensi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inti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pengawas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sekolah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dengan</a:t>
            </a:r>
            <a:r>
              <a:rPr lang="fi-FI" sz="2400" dirty="0" smtClean="0">
                <a:solidFill>
                  <a:srgbClr val="000000"/>
                </a:solidFill>
              </a:rPr>
              <a:t> melakukan </a:t>
            </a:r>
            <a:r>
              <a:rPr lang="fi-FI" sz="2400" dirty="0" err="1" smtClean="0">
                <a:solidFill>
                  <a:srgbClr val="000000"/>
                </a:solidFill>
              </a:rPr>
              <a:t>penilaian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dokumen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program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pengawasan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dan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program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pembimbingan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dan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pelatihanprofesional</a:t>
            </a:r>
            <a:r>
              <a:rPr lang="fi-FI" sz="2400" dirty="0" smtClean="0">
                <a:solidFill>
                  <a:srgbClr val="000000"/>
                </a:solidFill>
              </a:rPr>
              <a:t> guru </a:t>
            </a:r>
            <a:r>
              <a:rPr lang="fi-FI" sz="2400" dirty="0" err="1" smtClean="0">
                <a:solidFill>
                  <a:srgbClr val="000000"/>
                </a:solidFill>
              </a:rPr>
              <a:t>dan/atau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kepala</a:t>
            </a:r>
            <a:r>
              <a:rPr lang="fi-FI" sz="2400" dirty="0" smtClean="0">
                <a:solidFill>
                  <a:srgbClr val="000000"/>
                </a:solidFill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</a:rPr>
              <a:t>sekolah</a:t>
            </a:r>
            <a:endParaRPr lang="fi-FI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35696" y="195486"/>
            <a:ext cx="6984776" cy="469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PENGERTIAN, WAKTU, DAN TEMPAT IJT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5150" y="700088"/>
            <a:ext cx="6913563" cy="205422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charset="2"/>
              <a:buChar char="²"/>
              <a:defRPr/>
            </a:pPr>
            <a:r>
              <a:rPr lang="id-ID" sz="1800" b="1" dirty="0">
                <a:solidFill>
                  <a:srgbClr val="000000"/>
                </a:solidFill>
              </a:rPr>
              <a:t>PENGERTIAN</a:t>
            </a:r>
          </a:p>
          <a:p>
            <a:pPr algn="just">
              <a:defRPr/>
            </a:pPr>
            <a:r>
              <a:rPr lang="fi-FI" sz="1800" dirty="0">
                <a:solidFill>
                  <a:srgbClr val="000000"/>
                </a:solidFill>
              </a:rPr>
              <a:t>IJT </a:t>
            </a:r>
            <a:r>
              <a:rPr lang="fi-FI" sz="1800" dirty="0" err="1">
                <a:solidFill>
                  <a:srgbClr val="000000"/>
                </a:solidFill>
              </a:rPr>
              <a:t>adalah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serangkaian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kegiatan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seleksi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jabatan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fungsional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pengawas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sekolah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bagi</a:t>
            </a:r>
            <a:r>
              <a:rPr lang="fi-FI" sz="1800" dirty="0">
                <a:solidFill>
                  <a:srgbClr val="000000"/>
                </a:solidFill>
              </a:rPr>
              <a:t> guru </a:t>
            </a:r>
            <a:r>
              <a:rPr lang="fi-FI" sz="1800" dirty="0" err="1">
                <a:solidFill>
                  <a:srgbClr val="000000"/>
                </a:solidFill>
              </a:rPr>
              <a:t>dan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kepala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sekolah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yang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dilaksanakan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oleh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pemerintah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provinsi/kabupaten/kota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sesuai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kewenangannya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berupa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kegiatan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tatap</a:t>
            </a:r>
            <a:r>
              <a:rPr lang="fi-FI" sz="1800" dirty="0">
                <a:solidFill>
                  <a:srgbClr val="000000"/>
                </a:solidFill>
              </a:rPr>
              <a:t> muka </a:t>
            </a:r>
            <a:r>
              <a:rPr lang="fi-FI" sz="1800" dirty="0" err="1">
                <a:solidFill>
                  <a:srgbClr val="000000"/>
                </a:solidFill>
              </a:rPr>
              <a:t>oleh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instansi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penyelenggara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diklat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yang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ditetapkan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oleh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pemerintah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daerah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dan/atau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Kementerian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Pendidikan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Kebudayaan</a:t>
            </a:r>
            <a:endParaRPr lang="id-ID" sz="18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35150" y="2879725"/>
            <a:ext cx="6913563" cy="127635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charset="2"/>
              <a:buChar char="²"/>
              <a:defRPr/>
            </a:pPr>
            <a:r>
              <a:rPr lang="fi-FI" sz="1800" dirty="0">
                <a:solidFill>
                  <a:srgbClr val="000000"/>
                </a:solidFill>
              </a:rPr>
              <a:t>WAKTU: IJT </a:t>
            </a:r>
            <a:r>
              <a:rPr lang="fi-FI" sz="1800" dirty="0" err="1">
                <a:solidFill>
                  <a:srgbClr val="000000"/>
                </a:solidFill>
              </a:rPr>
              <a:t>dilaksanakan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selama</a:t>
            </a:r>
            <a:r>
              <a:rPr lang="fi-FI" sz="1800" dirty="0">
                <a:solidFill>
                  <a:srgbClr val="000000"/>
                </a:solidFill>
              </a:rPr>
              <a:t> 6 </a:t>
            </a:r>
            <a:r>
              <a:rPr lang="fi-FI" sz="1800" dirty="0" err="1">
                <a:solidFill>
                  <a:srgbClr val="000000"/>
                </a:solidFill>
              </a:rPr>
              <a:t>sampai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dengan</a:t>
            </a:r>
            <a:r>
              <a:rPr lang="fi-FI" sz="1800" dirty="0">
                <a:solidFill>
                  <a:srgbClr val="000000"/>
                </a:solidFill>
              </a:rPr>
              <a:t> 7 hari </a:t>
            </a:r>
            <a:r>
              <a:rPr lang="fi-FI" sz="1800" dirty="0" err="1">
                <a:solidFill>
                  <a:srgbClr val="000000"/>
                </a:solidFill>
              </a:rPr>
              <a:t>kerja</a:t>
            </a:r>
            <a:r>
              <a:rPr lang="fi-FI" sz="1800" dirty="0">
                <a:solidFill>
                  <a:srgbClr val="000000"/>
                </a:solidFill>
              </a:rPr>
              <a:t>  </a:t>
            </a:r>
            <a:r>
              <a:rPr lang="fi-FI" sz="1800" dirty="0" err="1">
                <a:solidFill>
                  <a:srgbClr val="000000"/>
                </a:solidFill>
              </a:rPr>
              <a:t>dengan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pola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minimal</a:t>
            </a:r>
            <a:r>
              <a:rPr lang="fi-FI" sz="1800" dirty="0">
                <a:solidFill>
                  <a:srgbClr val="000000"/>
                </a:solidFill>
              </a:rPr>
              <a:t> 61 JP @ 45 menit.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fi-FI" sz="1800" dirty="0">
                <a:solidFill>
                  <a:srgbClr val="000000"/>
                </a:solidFill>
              </a:rPr>
              <a:t>TEMPAT: IJT </a:t>
            </a:r>
            <a:r>
              <a:rPr lang="fi-FI" sz="1800" dirty="0" err="1">
                <a:solidFill>
                  <a:srgbClr val="000000"/>
                </a:solidFill>
              </a:rPr>
              <a:t>dilaksanakan</a:t>
            </a:r>
            <a:r>
              <a:rPr lang="fi-FI" sz="1800" dirty="0">
                <a:solidFill>
                  <a:srgbClr val="000000"/>
                </a:solidFill>
              </a:rPr>
              <a:t> di </a:t>
            </a:r>
            <a:r>
              <a:rPr lang="fi-FI" sz="1800" dirty="0" err="1">
                <a:solidFill>
                  <a:srgbClr val="000000"/>
                </a:solidFill>
              </a:rPr>
              <a:t>tempat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diklat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yang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memenuhi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persyaratan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kegiatan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pelatihan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tatap</a:t>
            </a:r>
            <a:r>
              <a:rPr lang="fi-FI" sz="1800" dirty="0">
                <a:solidFill>
                  <a:srgbClr val="000000"/>
                </a:solidFill>
              </a:rPr>
              <a:t> muka.</a:t>
            </a:r>
          </a:p>
        </p:txBody>
      </p:sp>
    </p:spTree>
    <p:extLst>
      <p:ext uri="{BB962C8B-B14F-4D97-AF65-F5344CB8AC3E}">
        <p14:creationId xmlns:p14="http://schemas.microsoft.com/office/powerpoint/2010/main" val="243255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19266" y="195263"/>
            <a:ext cx="3169158" cy="1684902"/>
          </a:xfrm>
          <a:prstGeom prst="rect">
            <a:avLst/>
          </a:prstGeom>
          <a:noFill/>
        </p:spPr>
        <p:txBody>
          <a:bodyPr wrap="none" lIns="68559" tIns="34280" rIns="68559" bIns="342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499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3b.2</a:t>
            </a:r>
            <a:endParaRPr lang="id-ID" sz="10499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2171" y="2103556"/>
            <a:ext cx="4700269" cy="484744"/>
          </a:xfrm>
          <a:prstGeom prst="rect">
            <a:avLst/>
          </a:prstGeom>
          <a:noFill/>
        </p:spPr>
        <p:txBody>
          <a:bodyPr wrap="none" lIns="68575" tIns="34288" rIns="68575" bIns="3428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IN THE JOB TRAINING (IJT)</a:t>
            </a:r>
            <a:endParaRPr lang="en-US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11560" y="1995686"/>
            <a:ext cx="7848872" cy="72008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2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35696" y="195486"/>
            <a:ext cx="6984776" cy="469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d-ID" sz="3200" b="1" dirty="0">
                <a:solidFill>
                  <a:srgbClr val="000000"/>
                </a:solidFill>
              </a:rPr>
              <a:t>PIHAK YANG </a:t>
            </a:r>
            <a:r>
              <a:rPr lang="id-ID" sz="3200" b="1" dirty="0" smtClean="0">
                <a:solidFill>
                  <a:srgbClr val="000000"/>
                </a:solidFill>
              </a:rPr>
              <a:t>TERLIBAT PADA </a:t>
            </a: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IJT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5150" y="699542"/>
            <a:ext cx="6913563" cy="352839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charset="2"/>
              <a:buChar char="²"/>
              <a:defRPr/>
            </a:pPr>
            <a:r>
              <a:rPr lang="tr-TR" sz="2000" dirty="0" err="1" smtClean="0">
                <a:solidFill>
                  <a:srgbClr val="000000"/>
                </a:solidFill>
              </a:rPr>
              <a:t>Peserta</a:t>
            </a:r>
            <a:r>
              <a:rPr lang="tr-TR" sz="2000" dirty="0">
                <a:solidFill>
                  <a:srgbClr val="000000"/>
                </a:solidFill>
              </a:rPr>
              <a:t>: guru dan </a:t>
            </a:r>
            <a:r>
              <a:rPr lang="tr-TR" sz="2000" dirty="0" err="1">
                <a:solidFill>
                  <a:srgbClr val="000000"/>
                </a:solidFill>
              </a:rPr>
              <a:t>kepala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sekolah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telah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memenuhi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persyaratan</a:t>
            </a:r>
            <a:r>
              <a:rPr lang="tr-TR" sz="20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tr-TR" sz="2000" dirty="0" err="1">
                <a:solidFill>
                  <a:srgbClr val="000000"/>
                </a:solidFill>
              </a:rPr>
              <a:t>Narasumber:tenaga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profesional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dari</a:t>
            </a:r>
            <a:r>
              <a:rPr lang="tr-TR" sz="2000" dirty="0">
                <a:solidFill>
                  <a:srgbClr val="000000"/>
                </a:solidFill>
              </a:rPr>
              <a:t> unsur </a:t>
            </a:r>
            <a:r>
              <a:rPr lang="tr-TR" sz="2000" dirty="0" err="1">
                <a:solidFill>
                  <a:srgbClr val="000000"/>
                </a:solidFill>
              </a:rPr>
              <a:t>Kementerian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Pendidikan</a:t>
            </a:r>
            <a:r>
              <a:rPr lang="tr-TR" sz="2000" dirty="0">
                <a:solidFill>
                  <a:srgbClr val="000000"/>
                </a:solidFill>
              </a:rPr>
              <a:t> dan </a:t>
            </a:r>
            <a:r>
              <a:rPr lang="tr-TR" sz="2000" dirty="0" err="1">
                <a:solidFill>
                  <a:srgbClr val="000000"/>
                </a:solidFill>
              </a:rPr>
              <a:t>Kebudayaan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Dinas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Pendidikan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Provinsi</a:t>
            </a:r>
            <a:r>
              <a:rPr lang="tr-TR" sz="2000" dirty="0">
                <a:solidFill>
                  <a:srgbClr val="000000"/>
                </a:solidFill>
              </a:rPr>
              <a:t>/</a:t>
            </a:r>
            <a:r>
              <a:rPr lang="tr-TR" sz="2000" dirty="0" err="1">
                <a:solidFill>
                  <a:srgbClr val="000000"/>
                </a:solidFill>
              </a:rPr>
              <a:t>Kabupaten</a:t>
            </a:r>
            <a:r>
              <a:rPr lang="tr-TR" sz="2000" dirty="0">
                <a:solidFill>
                  <a:srgbClr val="000000"/>
                </a:solidFill>
              </a:rPr>
              <a:t>/ Kota, </a:t>
            </a:r>
            <a:r>
              <a:rPr lang="tr-TR" sz="2000" dirty="0" err="1">
                <a:solidFill>
                  <a:srgbClr val="000000"/>
                </a:solidFill>
              </a:rPr>
              <a:t>Badan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Kepegawaian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Pendidikan</a:t>
            </a:r>
            <a:r>
              <a:rPr lang="tr-TR" sz="2000" dirty="0">
                <a:solidFill>
                  <a:srgbClr val="000000"/>
                </a:solidFill>
              </a:rPr>
              <a:t> dan </a:t>
            </a:r>
            <a:r>
              <a:rPr lang="tr-TR" sz="2000" dirty="0" err="1">
                <a:solidFill>
                  <a:srgbClr val="000000"/>
                </a:solidFill>
              </a:rPr>
              <a:t>Pelatihan</a:t>
            </a:r>
            <a:r>
              <a:rPr lang="tr-TR" sz="20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tr-TR" sz="2000" dirty="0" err="1">
                <a:solidFill>
                  <a:srgbClr val="000000"/>
                </a:solidFill>
              </a:rPr>
              <a:t>Fasilitator</a:t>
            </a:r>
            <a:r>
              <a:rPr lang="tr-TR" sz="2000" dirty="0">
                <a:solidFill>
                  <a:srgbClr val="000000"/>
                </a:solidFill>
              </a:rPr>
              <a:t>: </a:t>
            </a:r>
            <a:r>
              <a:rPr lang="tr-TR" sz="2000" dirty="0" err="1">
                <a:solidFill>
                  <a:srgbClr val="000000"/>
                </a:solidFill>
              </a:rPr>
              <a:t>tenaga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profesional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meliputi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dosen</a:t>
            </a:r>
            <a:r>
              <a:rPr lang="tr-TR" sz="2000" dirty="0">
                <a:solidFill>
                  <a:srgbClr val="000000"/>
                </a:solidFill>
              </a:rPr>
              <a:t>, </a:t>
            </a:r>
            <a:r>
              <a:rPr lang="tr-TR" sz="2000" dirty="0" err="1">
                <a:solidFill>
                  <a:srgbClr val="000000"/>
                </a:solidFill>
              </a:rPr>
              <a:t>widyaiswara</a:t>
            </a:r>
            <a:r>
              <a:rPr lang="tr-TR" sz="2000" dirty="0">
                <a:solidFill>
                  <a:srgbClr val="000000"/>
                </a:solidFill>
              </a:rPr>
              <a:t>, dan </a:t>
            </a:r>
            <a:r>
              <a:rPr lang="tr-TR" sz="2000" dirty="0" err="1">
                <a:solidFill>
                  <a:srgbClr val="000000"/>
                </a:solidFill>
              </a:rPr>
              <a:t>pengawas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sekolah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yang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telah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mengikuti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pelatihan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Calon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Fasilitator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Diklat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Fungsional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Calon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Pengawas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Sekolah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dan </a:t>
            </a:r>
            <a:r>
              <a:rPr lang="tr-TR" sz="2000" dirty="0" err="1">
                <a:solidFill>
                  <a:srgbClr val="000000"/>
                </a:solidFill>
              </a:rPr>
              <a:t>dinyatakan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lulus</a:t>
            </a:r>
            <a:r>
              <a:rPr lang="tr-TR" sz="20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tr-TR" sz="2000" dirty="0" err="1">
                <a:solidFill>
                  <a:srgbClr val="000000"/>
                </a:solidFill>
              </a:rPr>
              <a:t>Panitia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Penyelenggara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diklat</a:t>
            </a:r>
            <a:r>
              <a:rPr lang="tr-TR" sz="2000" dirty="0" smtClean="0">
                <a:solidFill>
                  <a:srgbClr val="000000"/>
                </a:solidFill>
              </a:rPr>
              <a:t>.</a:t>
            </a:r>
            <a:endParaRPr lang="tr-T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5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97259" y="86601"/>
            <a:ext cx="7445627" cy="6870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URAIAN  KEGIATAN DAN EVALUASI </a:t>
            </a:r>
          </a:p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PADA IJT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3688" y="1081947"/>
            <a:ext cx="2202940" cy="44730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charset="2"/>
              <a:buChar char="²"/>
              <a:defRPr/>
            </a:pPr>
            <a:r>
              <a:rPr lang="id-ID" sz="2000" b="1" dirty="0" smtClean="0">
                <a:solidFill>
                  <a:srgbClr val="000000"/>
                </a:solidFill>
              </a:rPr>
              <a:t>PEMBELAJARAN</a:t>
            </a:r>
            <a:endParaRPr lang="id-ID" sz="2000" b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67744" y="2283718"/>
            <a:ext cx="4182008" cy="1403823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2000" b="1" dirty="0" smtClean="0">
                <a:solidFill>
                  <a:srgbClr val="FFFFFF"/>
                </a:solidFill>
              </a:rPr>
              <a:t>A. EVALUASI </a:t>
            </a:r>
            <a:r>
              <a:rPr lang="id-ID" sz="2000" b="1" dirty="0">
                <a:solidFill>
                  <a:srgbClr val="FFFFFF"/>
                </a:solidFill>
              </a:rPr>
              <a:t>PESERTA:</a:t>
            </a:r>
          </a:p>
          <a:p>
            <a:pPr marL="342900" indent="-342900">
              <a:buFont typeface="Wingdings" charset="2"/>
              <a:buChar char="²"/>
              <a:defRPr/>
            </a:pPr>
            <a:r>
              <a:rPr lang="id-ID" sz="2000" b="1" dirty="0">
                <a:solidFill>
                  <a:srgbClr val="FFFFFF"/>
                </a:solidFill>
              </a:rPr>
              <a:t>TEST TULIS</a:t>
            </a:r>
          </a:p>
          <a:p>
            <a:pPr marL="342900" indent="-342900">
              <a:buFont typeface="Wingdings" charset="2"/>
              <a:buChar char="²"/>
              <a:defRPr/>
            </a:pPr>
            <a:r>
              <a:rPr lang="id-ID" sz="2000" b="1" dirty="0">
                <a:solidFill>
                  <a:srgbClr val="FFFFFF"/>
                </a:solidFill>
              </a:rPr>
              <a:t>PENILAIAN PORTOFOLIO</a:t>
            </a:r>
          </a:p>
          <a:p>
            <a:pPr marL="342900" indent="-342900">
              <a:buFont typeface="Wingdings" charset="2"/>
              <a:buChar char="²"/>
              <a:defRPr/>
            </a:pPr>
            <a:r>
              <a:rPr lang="id-ID" sz="2000" b="1" dirty="0">
                <a:solidFill>
                  <a:srgbClr val="FFFFFF"/>
                </a:solidFill>
              </a:rPr>
              <a:t>PENILAIAN SIKAP DAN PERILAKU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67744" y="3807677"/>
            <a:ext cx="2932987" cy="492265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2000" b="1" dirty="0" smtClean="0">
                <a:solidFill>
                  <a:srgbClr val="FFFFFF"/>
                </a:solidFill>
              </a:rPr>
              <a:t>B. EVALUASI FASILITATOR</a:t>
            </a:r>
            <a:endParaRPr lang="id-ID" sz="2000" b="1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60232" y="2355726"/>
            <a:ext cx="1980768" cy="18002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2000" b="1" dirty="0" smtClean="0">
                <a:solidFill>
                  <a:srgbClr val="FFFFFF"/>
                </a:solidFill>
              </a:rPr>
              <a:t>C. EVALUASI </a:t>
            </a:r>
          </a:p>
          <a:p>
            <a:pPr>
              <a:defRPr/>
            </a:pPr>
            <a:r>
              <a:rPr lang="id-ID" sz="2000" b="1" dirty="0" smtClean="0">
                <a:solidFill>
                  <a:srgbClr val="FFFFFF"/>
                </a:solidFill>
              </a:rPr>
              <a:t>PENYELENGGARAAN </a:t>
            </a:r>
            <a:r>
              <a:rPr lang="id-ID" sz="2000" b="1" dirty="0">
                <a:solidFill>
                  <a:srgbClr val="FFFFFF"/>
                </a:solidFill>
              </a:rPr>
              <a:t>DIKLAT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99574" y="915566"/>
            <a:ext cx="4292906" cy="65489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r">
              <a:buFont typeface="Wingdings" charset="2"/>
              <a:buChar char="²"/>
              <a:defRPr/>
            </a:pPr>
            <a:r>
              <a:rPr lang="id-ID" sz="2000" b="1" dirty="0" smtClean="0">
                <a:solidFill>
                  <a:srgbClr val="000000"/>
                </a:solidFill>
              </a:rPr>
              <a:t>PENYEMPURNAAN PROGRAM PENGAWASAN</a:t>
            </a:r>
            <a:endParaRPr lang="id-ID" sz="2000" b="1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67156" y="1635646"/>
            <a:ext cx="3225324" cy="44730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r">
              <a:buFont typeface="Wingdings" charset="2"/>
              <a:buChar char="²"/>
              <a:defRPr/>
            </a:pPr>
            <a:r>
              <a:rPr lang="id-ID" sz="2000" b="1" dirty="0" smtClean="0">
                <a:solidFill>
                  <a:srgbClr val="000000"/>
                </a:solidFill>
              </a:rPr>
              <a:t>PENYUSUNAN RTL</a:t>
            </a:r>
            <a:endParaRPr lang="id-ID" sz="2000" b="1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63688" y="1779662"/>
            <a:ext cx="3225324" cy="406638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charset="2"/>
              <a:buChar char="²"/>
              <a:defRPr/>
            </a:pPr>
            <a:r>
              <a:rPr lang="id-ID" sz="2000" b="1" dirty="0" smtClean="0">
                <a:solidFill>
                  <a:srgbClr val="FFFFFF"/>
                </a:solidFill>
              </a:rPr>
              <a:t>EVALUASI</a:t>
            </a:r>
            <a:endParaRPr lang="id-ID" sz="2000" b="1" dirty="0">
              <a:solidFill>
                <a:srgbClr val="FFFFFF"/>
              </a:solidFill>
            </a:endParaRPr>
          </a:p>
        </p:txBody>
      </p:sp>
      <p:cxnSp>
        <p:nvCxnSpPr>
          <p:cNvPr id="23" name="Elbow Connector 22"/>
          <p:cNvCxnSpPr>
            <a:endCxn id="17" idx="1"/>
          </p:cNvCxnSpPr>
          <p:nvPr/>
        </p:nvCxnSpPr>
        <p:spPr>
          <a:xfrm rot="16200000" flipH="1">
            <a:off x="1736768" y="2454654"/>
            <a:ext cx="773920" cy="288032"/>
          </a:xfrm>
          <a:prstGeom prst="bentConnector2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18" idx="1"/>
          </p:cNvCxnSpPr>
          <p:nvPr/>
        </p:nvCxnSpPr>
        <p:spPr>
          <a:xfrm rot="16200000" flipH="1">
            <a:off x="1206870" y="2992936"/>
            <a:ext cx="1689700" cy="432048"/>
          </a:xfrm>
          <a:prstGeom prst="bentConnector2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8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19266" y="195263"/>
            <a:ext cx="3169158" cy="1684902"/>
          </a:xfrm>
          <a:prstGeom prst="rect">
            <a:avLst/>
          </a:prstGeom>
          <a:noFill/>
        </p:spPr>
        <p:txBody>
          <a:bodyPr wrap="none" lIns="68559" tIns="34280" rIns="68559" bIns="342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499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3b.3</a:t>
            </a:r>
            <a:endParaRPr lang="id-ID" sz="10499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6467" y="2103556"/>
            <a:ext cx="6935973" cy="484744"/>
          </a:xfrm>
          <a:prstGeom prst="rect">
            <a:avLst/>
          </a:prstGeom>
          <a:noFill/>
        </p:spPr>
        <p:txBody>
          <a:bodyPr wrap="none" lIns="68575" tIns="34288" rIns="68575" bIns="3428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ON THE JOB TRAINING TAHAP II (OJT-II)</a:t>
            </a:r>
            <a:endParaRPr lang="en-US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11560" y="1995686"/>
            <a:ext cx="7848872" cy="72008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2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35696" y="195486"/>
            <a:ext cx="6984776" cy="469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PASAL I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5150" y="843558"/>
            <a:ext cx="6985000" cy="113785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Beberapa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ketentuan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dalam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Peraturan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Menteri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Pendayagunaan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Aparatur</a:t>
            </a:r>
            <a:r>
              <a:rPr lang="en-US" sz="2000" dirty="0" smtClean="0">
                <a:solidFill>
                  <a:schemeClr val="bg1"/>
                </a:solidFill>
              </a:rPr>
              <a:t> Negara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Reformasi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Birokrasi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nomor</a:t>
            </a:r>
            <a:r>
              <a:rPr lang="en-US" sz="2000" dirty="0" smtClean="0">
                <a:solidFill>
                  <a:schemeClr val="bg1"/>
                </a:solidFill>
              </a:rPr>
              <a:t> 21 </a:t>
            </a:r>
            <a:r>
              <a:rPr lang="en-US" sz="2000" dirty="0" err="1" smtClean="0">
                <a:solidFill>
                  <a:schemeClr val="bg1"/>
                </a:solidFill>
              </a:rPr>
              <a:t>Tahun</a:t>
            </a:r>
            <a:r>
              <a:rPr lang="en-US" sz="2000" dirty="0" smtClean="0">
                <a:solidFill>
                  <a:schemeClr val="bg1"/>
                </a:solidFill>
              </a:rPr>
              <a:t> 2010 </a:t>
            </a:r>
            <a:r>
              <a:rPr lang="en-US" sz="2000" dirty="0" err="1" smtClean="0">
                <a:solidFill>
                  <a:schemeClr val="bg1"/>
                </a:solidFill>
              </a:rPr>
              <a:t>tentang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Jabatan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Fungsional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Pengawas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Sekolah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Angka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Kreditnya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diubah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sebagai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berikut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35696" y="2067694"/>
            <a:ext cx="6984776" cy="940376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just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Ketentuan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Pasal</a:t>
            </a:r>
            <a:r>
              <a:rPr lang="en-US" sz="2000" dirty="0" smtClean="0">
                <a:solidFill>
                  <a:schemeClr val="bg1"/>
                </a:solidFill>
              </a:rPr>
              <a:t> 24 </a:t>
            </a:r>
            <a:r>
              <a:rPr lang="en-US" sz="2000" dirty="0" err="1" smtClean="0">
                <a:solidFill>
                  <a:schemeClr val="bg1"/>
                </a:solidFill>
              </a:rPr>
              <a:t>ayat</a:t>
            </a:r>
            <a:r>
              <a:rPr lang="en-US" sz="2000" dirty="0" smtClean="0">
                <a:solidFill>
                  <a:schemeClr val="bg1"/>
                </a:solidFill>
              </a:rPr>
              <a:t> (6) </a:t>
            </a:r>
            <a:r>
              <a:rPr lang="en-US" sz="2000" dirty="0" err="1" smtClean="0">
                <a:solidFill>
                  <a:schemeClr val="bg1"/>
                </a:solidFill>
              </a:rPr>
              <a:t>diubah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ditambahkan</a:t>
            </a:r>
            <a:r>
              <a:rPr lang="en-US" sz="2000" dirty="0" smtClean="0">
                <a:solidFill>
                  <a:schemeClr val="bg1"/>
                </a:solidFill>
              </a:rPr>
              <a:t> 2 (du) </a:t>
            </a:r>
            <a:r>
              <a:rPr lang="en-US" sz="2000" dirty="0" err="1" smtClean="0">
                <a:solidFill>
                  <a:schemeClr val="bg1"/>
                </a:solidFill>
              </a:rPr>
              <a:t>ayat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yakni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ayat</a:t>
            </a:r>
            <a:r>
              <a:rPr lang="en-US" sz="2000" dirty="0" smtClean="0">
                <a:solidFill>
                  <a:schemeClr val="bg1"/>
                </a:solidFill>
              </a:rPr>
              <a:t> (7)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(8) </a:t>
            </a:r>
            <a:r>
              <a:rPr lang="en-US" sz="2000" dirty="0" err="1" smtClean="0">
                <a:solidFill>
                  <a:schemeClr val="bg1"/>
                </a:solidFill>
              </a:rPr>
              <a:t>sehingga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Pasal</a:t>
            </a:r>
            <a:r>
              <a:rPr lang="en-US" sz="2000" dirty="0" smtClean="0">
                <a:solidFill>
                  <a:schemeClr val="bg1"/>
                </a:solidFill>
              </a:rPr>
              <a:t> 24 </a:t>
            </a:r>
            <a:r>
              <a:rPr lang="en-US" sz="2000" dirty="0" err="1" smtClean="0">
                <a:solidFill>
                  <a:schemeClr val="bg1"/>
                </a:solidFill>
              </a:rPr>
              <a:t>berbunyi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sebagai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berikut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70676" y="3071534"/>
            <a:ext cx="6349796" cy="940376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(1) Tim </a:t>
            </a:r>
            <a:r>
              <a:rPr lang="en-US" sz="2000" dirty="0" err="1" smtClean="0">
                <a:solidFill>
                  <a:schemeClr val="bg1"/>
                </a:solidFill>
              </a:rPr>
              <a:t>Penilai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Angka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Kredit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Jabatan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Fungsional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Pengawas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Sekolah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terdiri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unsur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teknis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unsur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kepegawaian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pejabat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fungsional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Pengawas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Sekolah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44008" y="195486"/>
            <a:ext cx="1440160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OJT-II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81188" y="627534"/>
            <a:ext cx="6913562" cy="186848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1800" b="1" dirty="0">
                <a:solidFill>
                  <a:schemeClr val="bg1"/>
                </a:solidFill>
              </a:rPr>
              <a:t>PENGERTIAN:</a:t>
            </a:r>
          </a:p>
          <a:p>
            <a:pPr algn="just">
              <a:defRPr/>
            </a:pPr>
            <a:r>
              <a:rPr lang="fi-FI" sz="1800" dirty="0">
                <a:solidFill>
                  <a:schemeClr val="bg1"/>
                </a:solidFill>
              </a:rPr>
              <a:t>OJT-II </a:t>
            </a:r>
            <a:r>
              <a:rPr lang="fi-FI" sz="1800" dirty="0" err="1" smtClean="0">
                <a:solidFill>
                  <a:schemeClr val="bg1"/>
                </a:solidFill>
              </a:rPr>
              <a:t>Diklat</a:t>
            </a:r>
            <a:r>
              <a:rPr lang="fi-FI" sz="1800" dirty="0" smtClean="0">
                <a:solidFill>
                  <a:schemeClr val="bg1"/>
                </a:solidFill>
              </a:rPr>
              <a:t> </a:t>
            </a:r>
            <a:r>
              <a:rPr lang="fi-FI" sz="1800" dirty="0" err="1" smtClean="0">
                <a:solidFill>
                  <a:schemeClr val="bg1"/>
                </a:solidFill>
              </a:rPr>
              <a:t>Funsional</a:t>
            </a:r>
            <a:r>
              <a:rPr lang="fi-FI" sz="1800" dirty="0" smtClean="0">
                <a:solidFill>
                  <a:schemeClr val="bg1"/>
                </a:solidFill>
              </a:rPr>
              <a:t> </a:t>
            </a:r>
            <a:r>
              <a:rPr lang="fi-FI" sz="1800" dirty="0" err="1" smtClean="0">
                <a:solidFill>
                  <a:schemeClr val="bg1"/>
                </a:solidFill>
              </a:rPr>
              <a:t>Calon</a:t>
            </a:r>
            <a:r>
              <a:rPr lang="fi-FI" sz="1800" dirty="0" smtClean="0">
                <a:solidFill>
                  <a:schemeClr val="bg1"/>
                </a:solidFill>
              </a:rPr>
              <a:t> </a:t>
            </a:r>
            <a:r>
              <a:rPr lang="fi-FI" sz="1800" dirty="0" err="1" smtClean="0">
                <a:solidFill>
                  <a:schemeClr val="bg1"/>
                </a:solidFill>
              </a:rPr>
              <a:t>Pengawas</a:t>
            </a:r>
            <a:r>
              <a:rPr lang="fi-FI" sz="1800" dirty="0" smtClean="0">
                <a:solidFill>
                  <a:schemeClr val="bg1"/>
                </a:solidFill>
              </a:rPr>
              <a:t> </a:t>
            </a:r>
            <a:r>
              <a:rPr lang="fi-FI" sz="1800" dirty="0" err="1" smtClean="0">
                <a:solidFill>
                  <a:schemeClr val="bg1"/>
                </a:solidFill>
              </a:rPr>
              <a:t>Sekolah</a:t>
            </a:r>
            <a:r>
              <a:rPr lang="fi-FI" sz="1800" dirty="0" smtClean="0">
                <a:solidFill>
                  <a:schemeClr val="bg1"/>
                </a:solidFill>
              </a:rPr>
              <a:t> </a:t>
            </a:r>
            <a:r>
              <a:rPr lang="fi-FI" sz="1800" dirty="0" err="1" smtClean="0">
                <a:solidFill>
                  <a:schemeClr val="bg1"/>
                </a:solidFill>
              </a:rPr>
              <a:t>yaitu</a:t>
            </a:r>
            <a:r>
              <a:rPr lang="fi-FI" sz="1800" dirty="0" smtClean="0">
                <a:solidFill>
                  <a:schemeClr val="bg1"/>
                </a:solidFill>
              </a:rPr>
              <a:t> </a:t>
            </a:r>
            <a:r>
              <a:rPr lang="fi-FI" sz="1800" dirty="0" err="1" smtClean="0">
                <a:solidFill>
                  <a:schemeClr val="bg1"/>
                </a:solidFill>
              </a:rPr>
              <a:t>adalah</a:t>
            </a:r>
            <a:r>
              <a:rPr lang="fi-FI" sz="1800" dirty="0" smtClean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serangkaian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kegiatan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 smtClean="0">
                <a:solidFill>
                  <a:schemeClr val="bg1"/>
                </a:solidFill>
              </a:rPr>
              <a:t>diklat</a:t>
            </a:r>
            <a:r>
              <a:rPr lang="fi-FI" sz="1800" dirty="0" smtClean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fungsional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pengawas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sekolah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bagi</a:t>
            </a:r>
            <a:r>
              <a:rPr lang="fi-FI" sz="1800" dirty="0">
                <a:solidFill>
                  <a:schemeClr val="bg1"/>
                </a:solidFill>
              </a:rPr>
              <a:t> guru </a:t>
            </a:r>
            <a:r>
              <a:rPr lang="fi-FI" sz="1800" dirty="0" err="1">
                <a:solidFill>
                  <a:schemeClr val="bg1"/>
                </a:solidFill>
              </a:rPr>
              <a:t>dan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kepala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sekolah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yang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dilaksanakan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oleh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pemerintah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provinsi/kabupaten/kota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sesuai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kewenangannya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berupa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kegiatan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non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tatap</a:t>
            </a:r>
            <a:r>
              <a:rPr lang="fi-FI" sz="1800" dirty="0">
                <a:solidFill>
                  <a:schemeClr val="bg1"/>
                </a:solidFill>
              </a:rPr>
              <a:t> muka di </a:t>
            </a:r>
            <a:r>
              <a:rPr lang="fi-FI" sz="1800" dirty="0" err="1">
                <a:solidFill>
                  <a:schemeClr val="bg1"/>
                </a:solidFill>
              </a:rPr>
              <a:t>tempat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tugas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masing-masing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setelah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mengikuti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dan</a:t>
            </a:r>
            <a:r>
              <a:rPr lang="fi-FI" sz="1800" dirty="0">
                <a:solidFill>
                  <a:schemeClr val="bg1"/>
                </a:solidFill>
              </a:rPr>
              <a:t> </a:t>
            </a:r>
            <a:r>
              <a:rPr lang="fi-FI" sz="1800" dirty="0" err="1">
                <a:solidFill>
                  <a:schemeClr val="bg1"/>
                </a:solidFill>
              </a:rPr>
              <a:t>menyelesaikan</a:t>
            </a:r>
            <a:r>
              <a:rPr lang="fi-FI" sz="1800" dirty="0">
                <a:solidFill>
                  <a:schemeClr val="bg1"/>
                </a:solidFill>
              </a:rPr>
              <a:t> IJT.</a:t>
            </a:r>
            <a:endParaRPr lang="id-ID" sz="18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5696" y="2571750"/>
            <a:ext cx="6913562" cy="169862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2000" b="1" dirty="0">
                <a:solidFill>
                  <a:srgbClr val="000000"/>
                </a:solidFill>
              </a:rPr>
              <a:t>WAKTU:</a:t>
            </a:r>
          </a:p>
          <a:p>
            <a:pPr marL="342900" indent="-342900" algn="just">
              <a:buFont typeface="Wingdings" charset="2"/>
              <a:buChar char="²"/>
              <a:defRPr/>
            </a:pPr>
            <a:r>
              <a:rPr lang="tr-TR" sz="2000" dirty="0">
                <a:solidFill>
                  <a:srgbClr val="000000"/>
                </a:solidFill>
              </a:rPr>
              <a:t>OJT-II </a:t>
            </a:r>
            <a:r>
              <a:rPr lang="tr-TR" sz="2000" dirty="0" err="1" smtClean="0">
                <a:solidFill>
                  <a:srgbClr val="000000"/>
                </a:solidFill>
              </a:rPr>
              <a:t>dilaksanakan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palinglama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>
                <a:solidFill>
                  <a:srgbClr val="000000"/>
                </a:solidFill>
              </a:rPr>
              <a:t>38 </a:t>
            </a:r>
            <a:r>
              <a:rPr lang="tr-TR" sz="2000" dirty="0" err="1">
                <a:solidFill>
                  <a:srgbClr val="000000"/>
                </a:solidFill>
              </a:rPr>
              <a:t>hari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kerja</a:t>
            </a:r>
            <a:r>
              <a:rPr lang="tr-TR" sz="2000" dirty="0">
                <a:solidFill>
                  <a:srgbClr val="000000"/>
                </a:solidFill>
              </a:rPr>
              <a:t>  </a:t>
            </a:r>
            <a:r>
              <a:rPr lang="tr-TR" sz="2000" dirty="0" err="1" smtClean="0">
                <a:solidFill>
                  <a:srgbClr val="000000"/>
                </a:solidFill>
              </a:rPr>
              <a:t>dengan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ketentuan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melaksanakan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kegiatan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pengawasan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di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sekoalah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binaan</a:t>
            </a:r>
            <a:r>
              <a:rPr lang="tr-TR" sz="2000" dirty="0" smtClean="0">
                <a:solidFill>
                  <a:srgbClr val="000000"/>
                </a:solidFill>
              </a:rPr>
              <a:t> dan </a:t>
            </a:r>
            <a:r>
              <a:rPr lang="tr-TR" sz="2000" dirty="0" err="1" smtClean="0">
                <a:solidFill>
                  <a:srgbClr val="000000"/>
                </a:solidFill>
              </a:rPr>
              <a:t>memenuhi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tagihan-tagihan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pada</a:t>
            </a:r>
            <a:r>
              <a:rPr lang="tr-TR" sz="2000" dirty="0" smtClean="0">
                <a:solidFill>
                  <a:srgbClr val="000000"/>
                </a:solidFill>
              </a:rPr>
              <a:t> OJT-II </a:t>
            </a:r>
            <a:r>
              <a:rPr lang="tr-TR" sz="2000" dirty="0" err="1" smtClean="0">
                <a:solidFill>
                  <a:srgbClr val="000000"/>
                </a:solidFill>
              </a:rPr>
              <a:t>yang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disetarakan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dengan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jumlah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jam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pelajaran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yaitu</a:t>
            </a:r>
            <a:r>
              <a:rPr lang="tr-TR" sz="2000" dirty="0" smtClean="0">
                <a:solidFill>
                  <a:srgbClr val="000000"/>
                </a:solidFill>
              </a:rPr>
              <a:t> (</a:t>
            </a:r>
            <a:r>
              <a:rPr lang="tr-TR" sz="2000" dirty="0">
                <a:solidFill>
                  <a:srgbClr val="000000"/>
                </a:solidFill>
              </a:rPr>
              <a:t>75 </a:t>
            </a:r>
            <a:r>
              <a:rPr lang="tr-TR" sz="2000" dirty="0" smtClean="0">
                <a:solidFill>
                  <a:srgbClr val="000000"/>
                </a:solidFill>
              </a:rPr>
              <a:t>JP.</a:t>
            </a:r>
            <a:endParaRPr lang="id-ID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5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35696" y="195486"/>
            <a:ext cx="6840760" cy="5760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TEMPAT DAN PIHAK TERKAIT </a:t>
            </a:r>
          </a:p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PADA OJT-II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5150" y="949089"/>
            <a:ext cx="6913563" cy="1403823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2000" b="1" dirty="0">
                <a:solidFill>
                  <a:srgbClr val="000000"/>
                </a:solidFill>
              </a:rPr>
              <a:t>TEMPAT:</a:t>
            </a:r>
          </a:p>
          <a:p>
            <a:pPr algn="just">
              <a:defRPr/>
            </a:pPr>
            <a:r>
              <a:rPr lang="tr-TR" sz="2000" dirty="0">
                <a:solidFill>
                  <a:srgbClr val="000000"/>
                </a:solidFill>
              </a:rPr>
              <a:t>OJT-II </a:t>
            </a:r>
            <a:r>
              <a:rPr lang="tr-TR" sz="2000" dirty="0" err="1">
                <a:solidFill>
                  <a:srgbClr val="000000"/>
                </a:solidFill>
              </a:rPr>
              <a:t>dilaksanakan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sekolah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binaan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peserta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diklat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yang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bersangkutan.dan</a:t>
            </a:r>
            <a:r>
              <a:rPr lang="tr-TR" sz="2000" dirty="0" smtClean="0">
                <a:solidFill>
                  <a:srgbClr val="000000"/>
                </a:solidFill>
              </a:rPr>
              <a:t>/</a:t>
            </a:r>
            <a:r>
              <a:rPr lang="tr-TR" sz="2000" dirty="0" err="1" smtClean="0">
                <a:solidFill>
                  <a:srgbClr val="000000"/>
                </a:solidFill>
              </a:rPr>
              <a:t>atau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Kelompok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Kerja</a:t>
            </a:r>
            <a:r>
              <a:rPr lang="tr-TR" sz="2000" dirty="0">
                <a:solidFill>
                  <a:srgbClr val="000000"/>
                </a:solidFill>
              </a:rPr>
              <a:t> (KKG/MGMP/MGBK/ KKKS/MKKS</a:t>
            </a:r>
            <a:endParaRPr lang="id-ID" sz="20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5150" y="2499742"/>
            <a:ext cx="6913563" cy="1698626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d-ID" sz="2000" b="1" dirty="0">
                <a:solidFill>
                  <a:srgbClr val="000000"/>
                </a:solidFill>
              </a:rPr>
              <a:t>PIHAK TERLIBAT:</a:t>
            </a:r>
          </a:p>
          <a:p>
            <a:pPr marL="342900" indent="-342900">
              <a:buFont typeface="Wingdings" charset="2"/>
              <a:buChar char="²"/>
              <a:defRPr/>
            </a:pPr>
            <a:r>
              <a:rPr lang="tr-TR" sz="2000" dirty="0" err="1">
                <a:solidFill>
                  <a:srgbClr val="000000"/>
                </a:solidFill>
              </a:rPr>
              <a:t>Peserta</a:t>
            </a:r>
            <a:endParaRPr lang="tr-TR" sz="2000" dirty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²"/>
              <a:defRPr/>
            </a:pPr>
            <a:r>
              <a:rPr lang="tr-TR" sz="2000" dirty="0" err="1">
                <a:solidFill>
                  <a:srgbClr val="000000"/>
                </a:solidFill>
              </a:rPr>
              <a:t>Mentor</a:t>
            </a:r>
            <a:endParaRPr lang="tr-TR" sz="2000" dirty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²"/>
              <a:defRPr/>
            </a:pPr>
            <a:r>
              <a:rPr lang="tr-TR" sz="2000" dirty="0" err="1">
                <a:solidFill>
                  <a:srgbClr val="000000"/>
                </a:solidFill>
              </a:rPr>
              <a:t>Instansi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penyelenggara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diklat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fungsional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jabatan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pengawas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sekolah</a:t>
            </a:r>
            <a:endParaRPr lang="tr-TR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id-ID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570137209"/>
              </p:ext>
            </p:extLst>
          </p:nvPr>
        </p:nvGraphicFramePr>
        <p:xfrm>
          <a:off x="2364432" y="1275606"/>
          <a:ext cx="6384032" cy="282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320925" y="555625"/>
            <a:ext cx="261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/>
              <a:t>URAIAN KEGIATAN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07704" y="195486"/>
            <a:ext cx="6624736" cy="5760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URAIAN KEGIATAN  PADAOJT</a:t>
            </a:r>
            <a:r>
              <a:rPr lang="en-US" sz="32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-II</a:t>
            </a:r>
          </a:p>
        </p:txBody>
      </p:sp>
    </p:spTree>
    <p:extLst>
      <p:ext uri="{BB962C8B-B14F-4D97-AF65-F5344CB8AC3E}">
        <p14:creationId xmlns:p14="http://schemas.microsoft.com/office/powerpoint/2010/main" val="27406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320925" y="555625"/>
            <a:ext cx="261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/>
              <a:t>URAIAN KEGIATAN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67744" y="123478"/>
            <a:ext cx="5904656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PENILAIAN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45763" y="712550"/>
            <a:ext cx="5086477" cy="119268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PENILAIAN PADA OJT-I: </a:t>
            </a:r>
            <a:r>
              <a:rPr lang="en-US" sz="1600" dirty="0" err="1">
                <a:solidFill>
                  <a:schemeClr val="tx1"/>
                </a:solidFill>
              </a:rPr>
              <a:t>meliputi</a:t>
            </a:r>
            <a:r>
              <a:rPr lang="en-US" sz="1600" dirty="0">
                <a:solidFill>
                  <a:schemeClr val="tx1"/>
                </a:solidFill>
              </a:rPr>
              <a:t> 3 </a:t>
            </a:r>
            <a:r>
              <a:rPr lang="en-US" sz="1600" dirty="0" err="1">
                <a:solidFill>
                  <a:schemeClr val="tx1"/>
                </a:solidFill>
              </a:rPr>
              <a:t>komponen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en-US" sz="1600" dirty="0">
                <a:solidFill>
                  <a:schemeClr val="tx1"/>
                </a:solidFill>
              </a:rPr>
              <a:t>N1-OJT-I : </a:t>
            </a:r>
            <a:r>
              <a:rPr lang="en-US" sz="1600" dirty="0" err="1" smtClean="0">
                <a:solidFill>
                  <a:schemeClr val="tx1"/>
                </a:solidFill>
              </a:rPr>
              <a:t>Sikap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Perilaku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Kemampuan</a:t>
            </a:r>
            <a:r>
              <a:rPr lang="en-US" sz="1600" dirty="0" smtClean="0">
                <a:solidFill>
                  <a:schemeClr val="tx1"/>
                </a:solidFill>
              </a:rPr>
              <a:t> (40%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en-US" sz="1600" dirty="0">
                <a:solidFill>
                  <a:schemeClr val="tx1"/>
                </a:solidFill>
              </a:rPr>
              <a:t>N2-OJT-I : </a:t>
            </a:r>
            <a:r>
              <a:rPr lang="en-US" sz="1600" dirty="0" err="1" smtClean="0">
                <a:solidFill>
                  <a:schemeClr val="tx1"/>
                </a:solidFill>
              </a:rPr>
              <a:t>Portofolio</a:t>
            </a:r>
            <a:r>
              <a:rPr lang="en-US" sz="1600" dirty="0" smtClean="0">
                <a:solidFill>
                  <a:schemeClr val="tx1"/>
                </a:solidFill>
              </a:rPr>
              <a:t> Program </a:t>
            </a:r>
            <a:r>
              <a:rPr lang="en-US" sz="1600" dirty="0" err="1" smtClean="0">
                <a:solidFill>
                  <a:schemeClr val="tx1"/>
                </a:solidFill>
              </a:rPr>
              <a:t>Pengawasan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Program </a:t>
            </a:r>
            <a:r>
              <a:rPr lang="en-US" sz="1600" dirty="0" err="1" smtClean="0">
                <a:solidFill>
                  <a:schemeClr val="tx1"/>
                </a:solidFill>
              </a:rPr>
              <a:t>Pembimbingan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Pelatihan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Progesioanl</a:t>
            </a:r>
            <a:r>
              <a:rPr lang="en-US" sz="1600" dirty="0" smtClean="0">
                <a:solidFill>
                  <a:schemeClr val="tx1"/>
                </a:solidFill>
              </a:rPr>
              <a:t> Guru/</a:t>
            </a:r>
            <a:r>
              <a:rPr lang="en-US" sz="1600" dirty="0" err="1" smtClean="0">
                <a:solidFill>
                  <a:schemeClr val="tx1"/>
                </a:solidFill>
              </a:rPr>
              <a:t>Kepala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Sekolah</a:t>
            </a:r>
            <a:r>
              <a:rPr lang="en-US" sz="1600" dirty="0" smtClean="0">
                <a:solidFill>
                  <a:schemeClr val="tx1"/>
                </a:solidFill>
              </a:rPr>
              <a:t> (</a:t>
            </a:r>
            <a:r>
              <a:rPr lang="en-US" sz="1600" dirty="0">
                <a:solidFill>
                  <a:schemeClr val="tx1"/>
                </a:solidFill>
              </a:rPr>
              <a:t>6</a:t>
            </a:r>
            <a:r>
              <a:rPr lang="en-US" sz="1600" dirty="0" smtClean="0">
                <a:solidFill>
                  <a:schemeClr val="tx1"/>
                </a:solidFill>
              </a:rPr>
              <a:t>0</a:t>
            </a:r>
            <a:r>
              <a:rPr lang="en-US" sz="1600" dirty="0">
                <a:solidFill>
                  <a:schemeClr val="tx1"/>
                </a:solidFill>
              </a:rPr>
              <a:t>%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0844" y="1919288"/>
            <a:ext cx="5084556" cy="1084262"/>
          </a:xfrm>
          <a:prstGeom prst="rect">
            <a:avLst/>
          </a:prstGeom>
          <a:solidFill>
            <a:srgbClr val="00009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PENILAIAN PADA IJT: </a:t>
            </a:r>
            <a:r>
              <a:rPr lang="en-US" sz="1600" dirty="0" err="1">
                <a:solidFill>
                  <a:srgbClr val="FFFFFF"/>
                </a:solidFill>
              </a:rPr>
              <a:t>meliputi</a:t>
            </a:r>
            <a:r>
              <a:rPr lang="en-US" sz="1600" dirty="0">
                <a:solidFill>
                  <a:srgbClr val="FFFFFF"/>
                </a:solidFill>
              </a:rPr>
              <a:t> 3 </a:t>
            </a:r>
            <a:r>
              <a:rPr lang="en-US" sz="1600" dirty="0" err="1">
                <a:solidFill>
                  <a:srgbClr val="FFFFFF"/>
                </a:solidFill>
              </a:rPr>
              <a:t>komponen</a:t>
            </a:r>
            <a:r>
              <a:rPr lang="en-US" sz="1600" dirty="0">
                <a:solidFill>
                  <a:srgbClr val="FFFFFF"/>
                </a:solidFill>
              </a:rPr>
              <a:t>: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en-US" sz="1600" dirty="0">
                <a:solidFill>
                  <a:srgbClr val="FFFFFF"/>
                </a:solidFill>
              </a:rPr>
              <a:t>N1-IJT : </a:t>
            </a:r>
            <a:r>
              <a:rPr lang="en-US" sz="1600" dirty="0" err="1">
                <a:solidFill>
                  <a:srgbClr val="FFFFFF"/>
                </a:solidFill>
              </a:rPr>
              <a:t>Pengetahuan</a:t>
            </a:r>
            <a:r>
              <a:rPr lang="en-US" sz="1600" dirty="0">
                <a:solidFill>
                  <a:srgbClr val="FFFFFF"/>
                </a:solidFill>
              </a:rPr>
              <a:t>/</a:t>
            </a:r>
            <a:r>
              <a:rPr lang="en-US" sz="1600" dirty="0" err="1">
                <a:solidFill>
                  <a:srgbClr val="FFFFFF"/>
                </a:solidFill>
              </a:rPr>
              <a:t>Tes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Tulis</a:t>
            </a:r>
            <a:r>
              <a:rPr lang="en-US" sz="1600" dirty="0">
                <a:solidFill>
                  <a:srgbClr val="FFFFFF"/>
                </a:solidFill>
              </a:rPr>
              <a:t> (60%)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en-US" sz="1600" dirty="0">
                <a:solidFill>
                  <a:srgbClr val="FFFFFF"/>
                </a:solidFill>
              </a:rPr>
              <a:t>N2-IJT : </a:t>
            </a:r>
            <a:r>
              <a:rPr lang="en-US" sz="1600" dirty="0" err="1">
                <a:solidFill>
                  <a:srgbClr val="FFFFFF"/>
                </a:solidFill>
              </a:rPr>
              <a:t>Sikap</a:t>
            </a:r>
            <a:r>
              <a:rPr lang="en-US" sz="1600" dirty="0">
                <a:solidFill>
                  <a:srgbClr val="FFFFFF"/>
                </a:solidFill>
              </a:rPr>
              <a:t> (20%)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en-US" sz="1600" dirty="0">
                <a:solidFill>
                  <a:srgbClr val="FFFFFF"/>
                </a:solidFill>
              </a:rPr>
              <a:t>N3-IJTI: </a:t>
            </a:r>
            <a:r>
              <a:rPr lang="en-US" sz="1600" dirty="0" err="1">
                <a:solidFill>
                  <a:srgbClr val="FFFFFF"/>
                </a:solidFill>
              </a:rPr>
              <a:t>Keterampilan</a:t>
            </a:r>
            <a:r>
              <a:rPr lang="en-US" sz="1600" dirty="0">
                <a:solidFill>
                  <a:srgbClr val="FFFFFF"/>
                </a:solidFill>
              </a:rPr>
              <a:t>/</a:t>
            </a:r>
            <a:r>
              <a:rPr lang="en-US" sz="1600" dirty="0" err="1">
                <a:solidFill>
                  <a:srgbClr val="FFFFFF"/>
                </a:solidFill>
              </a:rPr>
              <a:t>Portofolio</a:t>
            </a:r>
            <a:r>
              <a:rPr lang="en-US" sz="1600" dirty="0">
                <a:solidFill>
                  <a:srgbClr val="FFFFFF"/>
                </a:solidFill>
              </a:rPr>
              <a:t>/LK (20%)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91680" y="3087688"/>
            <a:ext cx="5040560" cy="1085850"/>
          </a:xfrm>
          <a:prstGeom prst="rect">
            <a:avLst/>
          </a:prstGeom>
          <a:solidFill>
            <a:srgbClr val="8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</a:rPr>
              <a:t>PENILAIAN PADA OJT-II: </a:t>
            </a:r>
            <a:r>
              <a:rPr lang="en-US" sz="1600" dirty="0" err="1">
                <a:solidFill>
                  <a:srgbClr val="FFFFFF"/>
                </a:solidFill>
              </a:rPr>
              <a:t>meliputi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2 </a:t>
            </a:r>
            <a:r>
              <a:rPr lang="en-US" sz="1600" dirty="0" err="1">
                <a:solidFill>
                  <a:srgbClr val="FFFFFF"/>
                </a:solidFill>
              </a:rPr>
              <a:t>komponen</a:t>
            </a:r>
            <a:r>
              <a:rPr lang="en-US" sz="1600" dirty="0">
                <a:solidFill>
                  <a:srgbClr val="FFFFFF"/>
                </a:solidFill>
              </a:rPr>
              <a:t>:</a:t>
            </a:r>
          </a:p>
          <a:p>
            <a:pPr marL="285750" indent="-285750">
              <a:buFont typeface="Wingdings" charset="2"/>
              <a:buChar char="²"/>
              <a:defRPr/>
            </a:pPr>
            <a:r>
              <a:rPr lang="en-US" sz="1600" dirty="0">
                <a:solidFill>
                  <a:srgbClr val="FFFFFF"/>
                </a:solidFill>
              </a:rPr>
              <a:t>N1-OJT-II : </a:t>
            </a:r>
            <a:r>
              <a:rPr lang="en-US" sz="1600" dirty="0" err="1" smtClean="0">
                <a:solidFill>
                  <a:srgbClr val="FFFFFF"/>
                </a:solidFill>
              </a:rPr>
              <a:t>Nilai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Sikap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dan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Perilaku</a:t>
            </a:r>
            <a:r>
              <a:rPr lang="en-US" sz="1600" dirty="0" smtClean="0">
                <a:solidFill>
                  <a:srgbClr val="FFFFFF"/>
                </a:solidFill>
              </a:rPr>
              <a:t> (40%)</a:t>
            </a:r>
            <a:endParaRPr lang="en-US" sz="1600" dirty="0">
              <a:solidFill>
                <a:srgbClr val="FFFFFF"/>
              </a:solidFill>
            </a:endParaRPr>
          </a:p>
          <a:p>
            <a:pPr marL="285750" indent="-285750">
              <a:buFont typeface="Wingdings" charset="2"/>
              <a:buChar char="²"/>
              <a:defRPr/>
            </a:pPr>
            <a:r>
              <a:rPr lang="en-US" sz="1600" dirty="0">
                <a:solidFill>
                  <a:srgbClr val="FFFFFF"/>
                </a:solidFill>
              </a:rPr>
              <a:t>N2-OJT-II </a:t>
            </a:r>
            <a:r>
              <a:rPr lang="en-US" sz="1600" dirty="0" smtClean="0">
                <a:solidFill>
                  <a:srgbClr val="FFFFFF"/>
                </a:solidFill>
              </a:rPr>
              <a:t>: </a:t>
            </a:r>
            <a:r>
              <a:rPr lang="en-US" sz="1600" dirty="0" err="1" smtClean="0">
                <a:solidFill>
                  <a:srgbClr val="FFFFFF"/>
                </a:solidFill>
              </a:rPr>
              <a:t>Portofolio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Laporan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Pelaksanaan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Pengawasan</a:t>
            </a:r>
            <a:r>
              <a:rPr lang="en-US" sz="1600" dirty="0" smtClean="0">
                <a:solidFill>
                  <a:srgbClr val="FFFFFF"/>
                </a:solidFill>
              </a:rPr>
              <a:t> (60%)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0" name="Left Arrow Callout 19"/>
          <p:cNvSpPr/>
          <p:nvPr/>
        </p:nvSpPr>
        <p:spPr>
          <a:xfrm>
            <a:off x="6732240" y="771525"/>
            <a:ext cx="2267744" cy="831850"/>
          </a:xfrm>
          <a:prstGeom prst="leftArrowCallout">
            <a:avLst>
              <a:gd name="adj1" fmla="val 33724"/>
              <a:gd name="adj2" fmla="val 25000"/>
              <a:gd name="adj3" fmla="val 55534"/>
              <a:gd name="adj4" fmla="val 64977"/>
            </a:avLst>
          </a:prstGeom>
          <a:solidFill>
            <a:schemeClr val="tx2">
              <a:lumMod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PENILAIAN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OJT-I</a:t>
            </a:r>
          </a:p>
        </p:txBody>
      </p:sp>
      <p:sp>
        <p:nvSpPr>
          <p:cNvPr id="21" name="Left Arrow Callout 20"/>
          <p:cNvSpPr/>
          <p:nvPr/>
        </p:nvSpPr>
        <p:spPr>
          <a:xfrm>
            <a:off x="6880671" y="3181350"/>
            <a:ext cx="2155825" cy="830263"/>
          </a:xfrm>
          <a:prstGeom prst="leftArrowCallou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PENILAIAN </a:t>
            </a:r>
          </a:p>
          <a:p>
            <a:pPr algn="ctr">
              <a:defRPr/>
            </a:pPr>
            <a:r>
              <a:rPr lang="en-US" sz="2000" b="1" dirty="0"/>
              <a:t>OJT-II</a:t>
            </a:r>
          </a:p>
        </p:txBody>
      </p:sp>
      <p:sp>
        <p:nvSpPr>
          <p:cNvPr id="22" name="Right Arrow Callout 21"/>
          <p:cNvSpPr/>
          <p:nvPr/>
        </p:nvSpPr>
        <p:spPr>
          <a:xfrm>
            <a:off x="1691680" y="2028825"/>
            <a:ext cx="2371725" cy="830263"/>
          </a:xfrm>
          <a:prstGeom prst="rightArrowCallout">
            <a:avLst>
              <a:gd name="adj1" fmla="val 25000"/>
              <a:gd name="adj2" fmla="val 25000"/>
              <a:gd name="adj3" fmla="val 57778"/>
              <a:gd name="adj4" fmla="val 64977"/>
            </a:avLst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PENILAIAN</a:t>
            </a:r>
          </a:p>
          <a:p>
            <a:pPr algn="ctr">
              <a:defRPr/>
            </a:pPr>
            <a:r>
              <a:rPr lang="en-US" sz="2000" b="1" dirty="0"/>
              <a:t>IJT</a:t>
            </a:r>
          </a:p>
        </p:txBody>
      </p:sp>
    </p:spTree>
    <p:extLst>
      <p:ext uri="{BB962C8B-B14F-4D97-AF65-F5344CB8AC3E}">
        <p14:creationId xmlns:p14="http://schemas.microsoft.com/office/powerpoint/2010/main" val="40724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320925" y="555625"/>
            <a:ext cx="261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/>
              <a:t>URAIAN KEGIATAN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67744" y="195486"/>
            <a:ext cx="5904656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PENGOLAHAN NILAI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832960" y="3651870"/>
            <a:ext cx="3987512" cy="432955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FFFF"/>
                </a:solidFill>
                <a:cs typeface="Calibri" charset="0"/>
              </a:rPr>
              <a:t>N</a:t>
            </a:r>
            <a:r>
              <a:rPr lang="id-ID" sz="2000" b="1" dirty="0">
                <a:solidFill>
                  <a:srgbClr val="FFFFFF"/>
                </a:solidFill>
                <a:cs typeface="Calibri" charset="0"/>
              </a:rPr>
              <a:t>ilai OJT-II</a:t>
            </a:r>
            <a:r>
              <a:rPr lang="en-US" sz="2000" b="1" dirty="0">
                <a:solidFill>
                  <a:srgbClr val="FFFFFF"/>
                </a:solidFill>
                <a:cs typeface="Calibri" charset="0"/>
              </a:rPr>
              <a:t> = </a:t>
            </a:r>
            <a:r>
              <a:rPr lang="en-US" sz="2000" b="1" dirty="0" smtClean="0">
                <a:solidFill>
                  <a:srgbClr val="FFFFFF"/>
                </a:solidFill>
                <a:cs typeface="Calibri" charset="0"/>
              </a:rPr>
              <a:t>40</a:t>
            </a:r>
            <a:r>
              <a:rPr lang="en-US" sz="2000" b="1" dirty="0">
                <a:solidFill>
                  <a:srgbClr val="FFFFFF"/>
                </a:solidFill>
                <a:cs typeface="Calibri" charset="0"/>
              </a:rPr>
              <a:t>% N</a:t>
            </a:r>
            <a:r>
              <a:rPr lang="id-ID" sz="2000" b="1" dirty="0">
                <a:solidFill>
                  <a:srgbClr val="FFFFFF"/>
                </a:solidFill>
                <a:cs typeface="Calibri" charset="0"/>
              </a:rPr>
              <a:t>1</a:t>
            </a:r>
            <a:r>
              <a:rPr lang="en-US" sz="2000" b="1" dirty="0">
                <a:solidFill>
                  <a:srgbClr val="FFFFFF"/>
                </a:solidFill>
                <a:cs typeface="Calibri" charset="0"/>
              </a:rPr>
              <a:t> + </a:t>
            </a:r>
            <a:r>
              <a:rPr lang="en-US" sz="2000" b="1" dirty="0" smtClean="0">
                <a:solidFill>
                  <a:srgbClr val="FFFFFF"/>
                </a:solidFill>
                <a:cs typeface="Calibri" charset="0"/>
              </a:rPr>
              <a:t>60</a:t>
            </a:r>
            <a:r>
              <a:rPr lang="en-US" sz="2000" b="1" dirty="0">
                <a:solidFill>
                  <a:srgbClr val="FFFFFF"/>
                </a:solidFill>
                <a:cs typeface="Calibri" charset="0"/>
              </a:rPr>
              <a:t>%N</a:t>
            </a:r>
            <a:r>
              <a:rPr lang="id-ID" sz="2000" b="1" dirty="0" smtClean="0">
                <a:solidFill>
                  <a:srgbClr val="FFFFFF"/>
                </a:solidFill>
                <a:cs typeface="Calibri" charset="0"/>
              </a:rPr>
              <a:t>2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id-ID" sz="2000" b="1" dirty="0" smtClean="0">
              <a:solidFill>
                <a:srgbClr val="FFFFFF"/>
              </a:solidFill>
              <a:cs typeface="Calibri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rgbClr val="FFFFFF"/>
              </a:solidFill>
              <a:cs typeface="Calibri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058348" y="1419622"/>
            <a:ext cx="42044" cy="2232248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3503810" y="2715766"/>
            <a:ext cx="3949700" cy="431800"/>
          </a:xfrm>
          <a:prstGeom prst="rect">
            <a:avLst/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FFFF"/>
                </a:solidFill>
                <a:cs typeface="Calibri" charset="0"/>
              </a:rPr>
              <a:t>N</a:t>
            </a:r>
            <a:r>
              <a:rPr lang="id-ID" sz="2000" b="1" dirty="0">
                <a:solidFill>
                  <a:srgbClr val="FFFFFF"/>
                </a:solidFill>
                <a:cs typeface="Calibri" charset="0"/>
              </a:rPr>
              <a:t>ilai </a:t>
            </a:r>
            <a:r>
              <a:rPr lang="id-ID" sz="2000" b="1" dirty="0" smtClean="0">
                <a:solidFill>
                  <a:srgbClr val="FFFFFF"/>
                </a:solidFill>
                <a:cs typeface="Calibri" charset="0"/>
              </a:rPr>
              <a:t>IJT</a:t>
            </a:r>
            <a:r>
              <a:rPr lang="en-US" sz="2000" b="1" dirty="0" smtClean="0">
                <a:solidFill>
                  <a:srgbClr val="FFFFFF"/>
                </a:solidFill>
                <a:cs typeface="Calibri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cs typeface="Calibri" charset="0"/>
              </a:rPr>
              <a:t>= </a:t>
            </a:r>
            <a:r>
              <a:rPr lang="id-ID" sz="2000" b="1" dirty="0">
                <a:solidFill>
                  <a:srgbClr val="FFFFFF"/>
                </a:solidFill>
                <a:cs typeface="Calibri" charset="0"/>
              </a:rPr>
              <a:t>60%</a:t>
            </a:r>
            <a:r>
              <a:rPr lang="en-US" sz="2000" b="1" dirty="0">
                <a:solidFill>
                  <a:srgbClr val="FFFFFF"/>
                </a:solidFill>
                <a:cs typeface="Calibri" charset="0"/>
              </a:rPr>
              <a:t>N</a:t>
            </a:r>
            <a:r>
              <a:rPr lang="id-ID" sz="2000" b="1" dirty="0">
                <a:solidFill>
                  <a:srgbClr val="FFFFFF"/>
                </a:solidFill>
                <a:cs typeface="Calibri" charset="0"/>
              </a:rPr>
              <a:t>1</a:t>
            </a:r>
            <a:r>
              <a:rPr lang="en-US" sz="2000" b="1" dirty="0">
                <a:solidFill>
                  <a:srgbClr val="FFFFFF"/>
                </a:solidFill>
                <a:cs typeface="Calibri" charset="0"/>
              </a:rPr>
              <a:t> + 20%N</a:t>
            </a:r>
            <a:r>
              <a:rPr lang="id-ID" sz="2000" b="1" dirty="0">
                <a:solidFill>
                  <a:srgbClr val="FFFFFF"/>
                </a:solidFill>
                <a:cs typeface="Calibri" charset="0"/>
              </a:rPr>
              <a:t>2</a:t>
            </a:r>
            <a:r>
              <a:rPr lang="en-US" sz="2000" b="1" dirty="0">
                <a:solidFill>
                  <a:srgbClr val="FFFFFF"/>
                </a:solidFill>
                <a:cs typeface="Calibri" charset="0"/>
              </a:rPr>
              <a:t> + </a:t>
            </a:r>
            <a:r>
              <a:rPr lang="id-ID" sz="2000" b="1" dirty="0">
                <a:solidFill>
                  <a:srgbClr val="FFFFFF"/>
                </a:solidFill>
                <a:cs typeface="Calibri" charset="0"/>
              </a:rPr>
              <a:t>20%N3</a:t>
            </a:r>
            <a:endParaRPr lang="en-US" sz="2000" dirty="0">
              <a:solidFill>
                <a:srgbClr val="FFFFFF"/>
              </a:solidFill>
              <a:cs typeface="Calibri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28184" y="1419622"/>
            <a:ext cx="0" cy="1181100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1691680" y="1851670"/>
            <a:ext cx="4327525" cy="359353"/>
          </a:xfrm>
          <a:prstGeom prst="rect">
            <a:avLst/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sz="2000" b="1">
                <a:cs typeface="Calibri" charset="0"/>
              </a:rPr>
              <a:t>N</a:t>
            </a:r>
            <a:r>
              <a:rPr lang="id-ID" sz="2000" b="1">
                <a:cs typeface="Calibri" charset="0"/>
              </a:rPr>
              <a:t>ilai OJT-1</a:t>
            </a:r>
            <a:r>
              <a:rPr lang="en-US" sz="2000" b="1">
                <a:cs typeface="Calibri" charset="0"/>
              </a:rPr>
              <a:t> = </a:t>
            </a:r>
            <a:r>
              <a:rPr lang="id-ID" sz="2000" b="1">
                <a:cs typeface="Calibri" charset="0"/>
              </a:rPr>
              <a:t>30%</a:t>
            </a:r>
            <a:r>
              <a:rPr lang="en-US" sz="2000" b="1">
                <a:cs typeface="Calibri" charset="0"/>
              </a:rPr>
              <a:t>N</a:t>
            </a:r>
            <a:r>
              <a:rPr lang="id-ID" sz="2000" b="1">
                <a:cs typeface="Calibri" charset="0"/>
              </a:rPr>
              <a:t>1</a:t>
            </a:r>
            <a:r>
              <a:rPr lang="en-US" sz="2000" b="1">
                <a:cs typeface="Calibri" charset="0"/>
              </a:rPr>
              <a:t> + 30%N</a:t>
            </a:r>
            <a:r>
              <a:rPr lang="id-ID" sz="2000" b="1">
                <a:cs typeface="Calibri" charset="0"/>
              </a:rPr>
              <a:t>2</a:t>
            </a:r>
            <a:r>
              <a:rPr lang="en-US" sz="2000" b="1">
                <a:cs typeface="Calibri" charset="0"/>
              </a:rPr>
              <a:t> </a:t>
            </a:r>
            <a:r>
              <a:rPr lang="id-ID" sz="2000" b="1">
                <a:cs typeface="Calibri" charset="0"/>
              </a:rPr>
              <a:t>+ 40%N3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779912" y="1419622"/>
            <a:ext cx="0" cy="376897"/>
          </a:xfrm>
          <a:prstGeom prst="straightConnector1">
            <a:avLst/>
          </a:prstGeom>
          <a:ln w="3810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1706919" y="819376"/>
            <a:ext cx="7225983" cy="74426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Aft>
                <a:spcPts val="1000"/>
              </a:spcAft>
            </a:pPr>
            <a:endParaRPr lang="en-US" sz="800" b="1" dirty="0" smtClean="0">
              <a:solidFill>
                <a:srgbClr val="000000"/>
              </a:solidFill>
              <a:cs typeface="Calibri" charset="0"/>
            </a:endParaRPr>
          </a:p>
          <a:p>
            <a:pPr algn="ctr">
              <a:lnSpc>
                <a:spcPct val="70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000000"/>
                </a:solidFill>
                <a:cs typeface="Calibri" charset="0"/>
              </a:rPr>
              <a:t>NA = (</a:t>
            </a:r>
            <a:r>
              <a:rPr lang="id-ID" sz="2800" b="1" dirty="0" smtClean="0">
                <a:solidFill>
                  <a:srgbClr val="660066"/>
                </a:solidFill>
                <a:cs typeface="Calibri" charset="0"/>
              </a:rPr>
              <a:t>15</a:t>
            </a:r>
            <a:r>
              <a:rPr lang="id-ID" sz="2800" b="1" dirty="0">
                <a:solidFill>
                  <a:srgbClr val="660066"/>
                </a:solidFill>
                <a:cs typeface="Calibri" charset="0"/>
              </a:rPr>
              <a:t>% </a:t>
            </a:r>
            <a:r>
              <a:rPr lang="en-US" sz="2800" b="1" dirty="0">
                <a:solidFill>
                  <a:srgbClr val="660066"/>
                </a:solidFill>
                <a:cs typeface="Calibri" charset="0"/>
              </a:rPr>
              <a:t>NOJT-</a:t>
            </a:r>
            <a:r>
              <a:rPr lang="id-ID" sz="2800" b="1" dirty="0" smtClean="0">
                <a:solidFill>
                  <a:srgbClr val="660066"/>
                </a:solidFill>
                <a:cs typeface="Calibri" charset="0"/>
              </a:rPr>
              <a:t>1)</a:t>
            </a:r>
            <a:r>
              <a:rPr lang="en-US" sz="2800" b="1" dirty="0" smtClean="0">
                <a:cs typeface="Calibri" charset="0"/>
              </a:rPr>
              <a:t>  </a:t>
            </a:r>
            <a:r>
              <a:rPr lang="en-US" sz="2800" b="1" dirty="0" smtClean="0">
                <a:solidFill>
                  <a:srgbClr val="000000"/>
                </a:solidFill>
                <a:cs typeface="Calibri" charset="0"/>
              </a:rPr>
              <a:t>+ </a:t>
            </a:r>
            <a:r>
              <a:rPr lang="en-US" sz="2800" b="1" dirty="0" smtClean="0">
                <a:solidFill>
                  <a:srgbClr val="000090"/>
                </a:solidFill>
                <a:cs typeface="Calibri" charset="0"/>
              </a:rPr>
              <a:t>50</a:t>
            </a:r>
            <a:r>
              <a:rPr lang="en-US" sz="2800" b="1" dirty="0">
                <a:solidFill>
                  <a:srgbClr val="000090"/>
                </a:solidFill>
                <a:cs typeface="Calibri" charset="0"/>
              </a:rPr>
              <a:t>% </a:t>
            </a:r>
            <a:r>
              <a:rPr lang="en-US" sz="2800" b="1" dirty="0" smtClean="0">
                <a:solidFill>
                  <a:srgbClr val="000090"/>
                </a:solidFill>
                <a:cs typeface="Calibri" charset="0"/>
              </a:rPr>
              <a:t>NIJT) </a:t>
            </a:r>
            <a:r>
              <a:rPr lang="en-US" sz="2800" b="1" dirty="0" smtClean="0">
                <a:solidFill>
                  <a:srgbClr val="000000"/>
                </a:solidFill>
                <a:cs typeface="Calibri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cs typeface="Calibri" charset="0"/>
              </a:rPr>
              <a:t>+ </a:t>
            </a:r>
            <a:r>
              <a:rPr lang="en-US" sz="2800" b="1" dirty="0" smtClean="0">
                <a:solidFill>
                  <a:srgbClr val="000000"/>
                </a:solidFill>
                <a:cs typeface="Calibri" charset="0"/>
              </a:rPr>
              <a:t> </a:t>
            </a:r>
            <a:r>
              <a:rPr lang="id-ID" sz="2800" b="1" dirty="0" smtClean="0">
                <a:solidFill>
                  <a:srgbClr val="800000"/>
                </a:solidFill>
                <a:cs typeface="Calibri" charset="0"/>
              </a:rPr>
              <a:t>35</a:t>
            </a:r>
            <a:r>
              <a:rPr lang="id-ID" sz="2800" b="1" dirty="0">
                <a:solidFill>
                  <a:srgbClr val="800000"/>
                </a:solidFill>
                <a:cs typeface="Calibri" charset="0"/>
              </a:rPr>
              <a:t>% N</a:t>
            </a:r>
            <a:r>
              <a:rPr lang="en-US" sz="2800" b="1" dirty="0">
                <a:solidFill>
                  <a:srgbClr val="800000"/>
                </a:solidFill>
                <a:cs typeface="Calibri" charset="0"/>
              </a:rPr>
              <a:t>OJT-</a:t>
            </a:r>
            <a:r>
              <a:rPr lang="en-US" sz="2800" b="1" dirty="0" smtClean="0">
                <a:solidFill>
                  <a:srgbClr val="800000"/>
                </a:solidFill>
                <a:cs typeface="Calibri" charset="0"/>
              </a:rPr>
              <a:t>II)</a:t>
            </a:r>
            <a:endParaRPr lang="en-US" sz="2800" dirty="0">
              <a:solidFill>
                <a:srgbClr val="800000"/>
              </a:solidFill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320925" y="555625"/>
            <a:ext cx="261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/>
              <a:t>URAIAN KEGIATAN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67744" y="339502"/>
            <a:ext cx="5904656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KATEGORI </a:t>
            </a:r>
            <a:r>
              <a:rPr lang="en-US" sz="36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NILAI AKHIR</a:t>
            </a:r>
            <a:endParaRPr lang="en-US" sz="36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354854"/>
              </p:ext>
            </p:extLst>
          </p:nvPr>
        </p:nvGraphicFramePr>
        <p:xfrm>
          <a:off x="2411413" y="1492250"/>
          <a:ext cx="6048375" cy="2374900"/>
        </p:xfrm>
        <a:graphic>
          <a:graphicData uri="http://schemas.openxmlformats.org/drawingml/2006/table">
            <a:tbl>
              <a:tblPr/>
              <a:tblGrid>
                <a:gridCol w="1238250"/>
                <a:gridCol w="2794000"/>
                <a:gridCol w="2016125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Rentang Nilai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Sebutan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91 – 100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Amat Baik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76 – 90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Baik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&lt; 76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Cukup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1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320925" y="555625"/>
            <a:ext cx="261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/>
              <a:t>URAIAN KEGIATAN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67744" y="339502"/>
            <a:ext cx="5904656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KELULUSAN</a:t>
            </a:r>
          </a:p>
        </p:txBody>
      </p:sp>
      <p:grpSp>
        <p:nvGrpSpPr>
          <p:cNvPr id="14" name="Group 55343"/>
          <p:cNvGrpSpPr>
            <a:grpSpLocks/>
          </p:cNvGrpSpPr>
          <p:nvPr/>
        </p:nvGrpSpPr>
        <p:grpSpPr bwMode="auto">
          <a:xfrm>
            <a:off x="1908175" y="915988"/>
            <a:ext cx="6767513" cy="3240087"/>
            <a:chOff x="1907704" y="915566"/>
            <a:chExt cx="6768752" cy="3240360"/>
          </a:xfrm>
        </p:grpSpPr>
        <p:sp>
          <p:nvSpPr>
            <p:cNvPr id="15" name="Rectangle 14"/>
            <p:cNvSpPr/>
            <p:nvPr/>
          </p:nvSpPr>
          <p:spPr>
            <a:xfrm>
              <a:off x="1907704" y="915566"/>
              <a:ext cx="6768752" cy="3240360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Multidocument 16"/>
            <p:cNvSpPr/>
            <p:nvPr/>
          </p:nvSpPr>
          <p:spPr>
            <a:xfrm>
              <a:off x="2233202" y="1312474"/>
              <a:ext cx="2065715" cy="627115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/>
                <a:t>NILAI  AKHIR</a:t>
              </a:r>
            </a:p>
          </p:txBody>
        </p:sp>
        <p:sp>
          <p:nvSpPr>
            <p:cNvPr id="20" name="Decision 19"/>
            <p:cNvSpPr/>
            <p:nvPr/>
          </p:nvSpPr>
          <p:spPr>
            <a:xfrm>
              <a:off x="1979155" y="2080889"/>
              <a:ext cx="2608740" cy="739837"/>
            </a:xfrm>
            <a:prstGeom prst="flowChartDecision">
              <a:avLst/>
            </a:prstGeom>
            <a:solidFill>
              <a:srgbClr val="00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/>
                <a:t>MINIMAL BAIK</a:t>
              </a:r>
            </a:p>
          </p:txBody>
        </p:sp>
        <p:sp>
          <p:nvSpPr>
            <p:cNvPr id="21" name="TextBox 6"/>
            <p:cNvSpPr txBox="1">
              <a:spLocks noChangeArrowheads="1"/>
            </p:cNvSpPr>
            <p:nvPr/>
          </p:nvSpPr>
          <p:spPr bwMode="auto">
            <a:xfrm>
              <a:off x="4429318" y="1995686"/>
              <a:ext cx="4307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YA</a:t>
              </a:r>
            </a:p>
          </p:txBody>
        </p:sp>
        <p:sp>
          <p:nvSpPr>
            <p:cNvPr id="22" name="Folded Corner 21"/>
            <p:cNvSpPr/>
            <p:nvPr/>
          </p:nvSpPr>
          <p:spPr>
            <a:xfrm>
              <a:off x="4840354" y="2139631"/>
              <a:ext cx="1005071" cy="568373"/>
            </a:xfrm>
            <a:prstGeom prst="foldedCorner">
              <a:avLst/>
            </a:prstGeom>
            <a:solidFill>
              <a:srgbClr val="00009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/>
                <a:t>LULUS</a:t>
              </a: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3238273" y="1852270"/>
              <a:ext cx="154016" cy="282599"/>
            </a:xfrm>
            <a:prstGeom prst="downArrow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848600" y="2355549"/>
              <a:ext cx="311207" cy="169877"/>
            </a:xfrm>
            <a:prstGeom prst="rightArrow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Document 24"/>
            <p:cNvSpPr/>
            <p:nvPr/>
          </p:nvSpPr>
          <p:spPr>
            <a:xfrm>
              <a:off x="6156483" y="2168209"/>
              <a:ext cx="1872551" cy="555672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 smtClean="0"/>
                <a:t>STTPP-</a:t>
              </a:r>
              <a:r>
                <a:rPr lang="en-US" sz="2400" dirty="0"/>
                <a:t>NRCPS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743498" y="1163237"/>
              <a:ext cx="3788468" cy="6239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b="1" dirty="0" err="1"/>
                <a:t>Dit</a:t>
              </a:r>
              <a:r>
                <a:rPr lang="en-US" sz="1800" b="1" dirty="0"/>
                <a:t>. </a:t>
              </a:r>
              <a:r>
                <a:rPr lang="en-US" sz="1800" b="1" dirty="0" err="1"/>
                <a:t>Pembinaan</a:t>
              </a:r>
              <a:r>
                <a:rPr lang="en-US" sz="1800" b="1" dirty="0"/>
                <a:t> </a:t>
              </a:r>
              <a:r>
                <a:rPr lang="en-US" sz="1800" b="1" dirty="0" err="1"/>
                <a:t>Tendik</a:t>
              </a:r>
              <a:r>
                <a:rPr lang="en-US" sz="1800" b="1" dirty="0"/>
                <a:t> </a:t>
              </a:r>
              <a:r>
                <a:rPr lang="en-US" sz="1800" b="1" dirty="0" err="1"/>
                <a:t>Dikdasmen</a:t>
              </a:r>
              <a:r>
                <a:rPr lang="en-US" sz="1800" b="1" dirty="0"/>
                <a:t> GTK-KEMDIKBUD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5272233" y="1707795"/>
              <a:ext cx="0" cy="447713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57"/>
            <p:cNvSpPr txBox="1">
              <a:spLocks noChangeArrowheads="1"/>
            </p:cNvSpPr>
            <p:nvPr/>
          </p:nvSpPr>
          <p:spPr bwMode="auto">
            <a:xfrm>
              <a:off x="3328102" y="2931790"/>
              <a:ext cx="7508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TIDAK</a:t>
              </a:r>
            </a:p>
          </p:txBody>
        </p:sp>
        <p:sp>
          <p:nvSpPr>
            <p:cNvPr id="29" name="Folded Corner 28"/>
            <p:cNvSpPr/>
            <p:nvPr/>
          </p:nvSpPr>
          <p:spPr>
            <a:xfrm>
              <a:off x="2417385" y="3363697"/>
              <a:ext cx="1781501" cy="427073"/>
            </a:xfrm>
            <a:prstGeom prst="foldedCorner">
              <a:avLst/>
            </a:pr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/>
                <a:t>TIDAK LULUS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3227159" y="2811201"/>
              <a:ext cx="154015" cy="552497"/>
            </a:xfrm>
            <a:prstGeom prst="downArrow">
              <a:avLst/>
            </a:prstGeom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872418" y="3003304"/>
              <a:ext cx="2156220" cy="5159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800" dirty="0"/>
                <a:t>PEGANGKATAN PS OLEH PEMDA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6948940" y="2715943"/>
              <a:ext cx="0" cy="252433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Document 32"/>
            <p:cNvSpPr/>
            <p:nvPr/>
          </p:nvSpPr>
          <p:spPr>
            <a:xfrm>
              <a:off x="6605977" y="3703451"/>
              <a:ext cx="1783088" cy="381032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/>
                <a:t>NUPS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8244577" y="1834805"/>
              <a:ext cx="0" cy="1867057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ight Arrow 34"/>
          <p:cNvSpPr/>
          <p:nvPr/>
        </p:nvSpPr>
        <p:spPr>
          <a:xfrm>
            <a:off x="4500563" y="2330450"/>
            <a:ext cx="311150" cy="169863"/>
          </a:xfrm>
          <a:prstGeom prst="rightArrow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927850" y="1735138"/>
            <a:ext cx="0" cy="44767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320925" y="555625"/>
            <a:ext cx="2611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/>
              <a:t>URAIAN KEGIATAN</a:t>
            </a:r>
          </a:p>
        </p:txBody>
      </p:sp>
      <p:pic>
        <p:nvPicPr>
          <p:cNvPr id="3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0650"/>
            <a:ext cx="72009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6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80361" y="195263"/>
            <a:ext cx="1008063" cy="1684337"/>
          </a:xfrm>
          <a:prstGeom prst="rect">
            <a:avLst/>
          </a:prstGeom>
          <a:noFill/>
        </p:spPr>
        <p:txBody>
          <a:bodyPr wrap="none" lIns="68559" tIns="34280" rIns="68559" bIns="3428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499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4</a:t>
            </a:r>
            <a:endParaRPr lang="id-ID" sz="10499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2202" y="2103556"/>
            <a:ext cx="2780238" cy="484744"/>
          </a:xfrm>
          <a:prstGeom prst="rect">
            <a:avLst/>
          </a:prstGeom>
          <a:noFill/>
        </p:spPr>
        <p:txBody>
          <a:bodyPr wrap="none" lIns="68575" tIns="34288" rIns="68575" bIns="3428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7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venir Next" charset="0"/>
                <a:ea typeface="Avenir Next" charset="0"/>
                <a:cs typeface="Avenir Next" charset="0"/>
              </a:rPr>
              <a:t>PIHAK TERKAIT</a:t>
            </a:r>
            <a:endParaRPr lang="en-US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99592" y="1995686"/>
            <a:ext cx="7632848" cy="0"/>
          </a:xfrm>
          <a:prstGeom prst="straightConnector1">
            <a:avLst/>
          </a:prstGeom>
          <a:ln w="57150" cmpd="sng"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309" y="771550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350" y="1131590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7" y="1491630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174" y="1851638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9712" y="105475"/>
            <a:ext cx="6696744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TUGAS DAN TANGUNGGUNGJAWAB </a:t>
            </a:r>
          </a:p>
          <a:p>
            <a:pPr algn="ctr">
              <a:defRPr/>
            </a:pPr>
            <a:r>
              <a:rPr lang="en-US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KEMENDIKBUD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81200" y="1144588"/>
            <a:ext cx="6767513" cy="287020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endParaRPr lang="fi-FI" sz="18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fi-FI" sz="1800" dirty="0" err="1">
                <a:solidFill>
                  <a:srgbClr val="000000"/>
                </a:solidFill>
              </a:rPr>
              <a:t>menyusun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menerbitkan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Pedoman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Diklat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Fungsional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Calon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Fungsional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Pengawas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Sekolah</a:t>
            </a:r>
            <a:r>
              <a:rPr lang="fi-FI" sz="1800" dirty="0">
                <a:solidFill>
                  <a:srgbClr val="000000"/>
                </a:solidFill>
              </a:rPr>
              <a:t>;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fi-FI" sz="1800" dirty="0" err="1">
                <a:solidFill>
                  <a:srgbClr val="000000"/>
                </a:solidFill>
              </a:rPr>
              <a:t>menyiapkan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materi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diklat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modul/bahan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ajar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instrumen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penilaian</a:t>
            </a:r>
            <a:r>
              <a:rPr lang="fi-FI" sz="1800" dirty="0">
                <a:solidFill>
                  <a:srgbClr val="000000"/>
                </a:solidFill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fi-FI" sz="1800" dirty="0" err="1">
                <a:solidFill>
                  <a:srgbClr val="000000"/>
                </a:solidFill>
              </a:rPr>
              <a:t>menyiapkan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fasilitator</a:t>
            </a:r>
            <a:r>
              <a:rPr lang="fi-FI" sz="1800" dirty="0">
                <a:solidFill>
                  <a:srgbClr val="000000"/>
                </a:solidFill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fi-FI" sz="1800" dirty="0" err="1">
                <a:solidFill>
                  <a:srgbClr val="000000"/>
                </a:solidFill>
              </a:rPr>
              <a:t>menyiapkan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mentor</a:t>
            </a:r>
            <a:r>
              <a:rPr lang="fi-FI" sz="1800" dirty="0">
                <a:solidFill>
                  <a:srgbClr val="000000"/>
                </a:solidFill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fi-FI" sz="1800" dirty="0" err="1">
                <a:solidFill>
                  <a:srgbClr val="000000"/>
                </a:solidFill>
              </a:rPr>
              <a:t>menerima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laporan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nilai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peserta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diklat</a:t>
            </a:r>
            <a:r>
              <a:rPr lang="fi-FI" sz="1800" dirty="0">
                <a:solidFill>
                  <a:srgbClr val="000000"/>
                </a:solidFill>
              </a:rPr>
              <a:t>;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fi-FI" sz="1800" dirty="0" err="1">
                <a:solidFill>
                  <a:srgbClr val="000000"/>
                </a:solidFill>
              </a:rPr>
              <a:t>menerbitkan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sertifikat</a:t>
            </a:r>
            <a:r>
              <a:rPr lang="fi-FI" sz="1800" dirty="0">
                <a:solidFill>
                  <a:srgbClr val="000000"/>
                </a:solidFill>
              </a:rPr>
              <a:t>, </a:t>
            </a:r>
            <a:r>
              <a:rPr lang="fi-FI" sz="1800" dirty="0" err="1">
                <a:solidFill>
                  <a:srgbClr val="000000"/>
                </a:solidFill>
              </a:rPr>
              <a:t>dan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Nomor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Registrasi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Calon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Pengawas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Sekolah</a:t>
            </a:r>
            <a:r>
              <a:rPr lang="fi-FI" sz="1800" dirty="0">
                <a:solidFill>
                  <a:srgbClr val="000000"/>
                </a:solidFill>
              </a:rPr>
              <a:t> (NRCPS); </a:t>
            </a:r>
            <a:r>
              <a:rPr lang="fi-FI" sz="1800" dirty="0" err="1">
                <a:solidFill>
                  <a:srgbClr val="000000"/>
                </a:solidFill>
              </a:rPr>
              <a:t>dan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fi-FI" sz="1800" dirty="0" err="1">
                <a:solidFill>
                  <a:srgbClr val="000000"/>
                </a:solidFill>
              </a:rPr>
              <a:t>menerbitkan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Nomor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Unik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Pengawas</a:t>
            </a:r>
            <a:r>
              <a:rPr lang="fi-FI" sz="1800" dirty="0">
                <a:solidFill>
                  <a:srgbClr val="000000"/>
                </a:solidFill>
              </a:rPr>
              <a:t> </a:t>
            </a:r>
            <a:r>
              <a:rPr lang="fi-FI" sz="1800" dirty="0" err="1">
                <a:solidFill>
                  <a:srgbClr val="000000"/>
                </a:solidFill>
              </a:rPr>
              <a:t>Sekolah</a:t>
            </a:r>
            <a:r>
              <a:rPr lang="fi-FI" sz="1800" dirty="0">
                <a:solidFill>
                  <a:srgbClr val="000000"/>
                </a:solidFill>
              </a:rPr>
              <a:t> (NUPS).</a:t>
            </a:r>
          </a:p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91680" y="144016"/>
            <a:ext cx="0" cy="4083918"/>
          </a:xfrm>
          <a:prstGeom prst="line">
            <a:avLst/>
          </a:prstGeom>
          <a:ln w="3175" cmpd="sng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6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35696" y="195486"/>
            <a:ext cx="6984776" cy="469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PASAL I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4489" y="699542"/>
            <a:ext cx="6984776" cy="1832529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(2) </a:t>
            </a:r>
            <a:r>
              <a:rPr lang="en-US" sz="2000" dirty="0" err="1" smtClean="0">
                <a:solidFill>
                  <a:schemeClr val="bg1"/>
                </a:solidFill>
              </a:rPr>
              <a:t>Susunan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anggota</a:t>
            </a:r>
            <a:r>
              <a:rPr lang="en-US" sz="2000" dirty="0" smtClean="0">
                <a:solidFill>
                  <a:schemeClr val="bg1"/>
                </a:solidFill>
              </a:rPr>
              <a:t> Tim </a:t>
            </a:r>
            <a:r>
              <a:rPr lang="en-US" sz="2000" dirty="0" err="1" smtClean="0">
                <a:solidFill>
                  <a:schemeClr val="bg1"/>
                </a:solidFill>
              </a:rPr>
              <a:t>Penilai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adalah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sebagai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berikut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lphaLcPeriod"/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Ketua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merangkap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anggota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unsur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teknis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+mj-lt"/>
              <a:buAutoNum type="alphaLcPeriod"/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Seorang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Wakil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Ketua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merangkap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anggota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+mj-lt"/>
              <a:buAutoNum type="alphaLcPeriod"/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Seorang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Sekretaris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merangkap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anggota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unsur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kepegawaian</a:t>
            </a:r>
            <a:r>
              <a:rPr lang="en-US" sz="2000" dirty="0" smtClean="0">
                <a:solidFill>
                  <a:schemeClr val="bg1"/>
                </a:solidFill>
              </a:rPr>
              <a:t>;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+mj-lt"/>
              <a:buAutoNum type="alphaLcPeriod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Paling </a:t>
            </a:r>
            <a:r>
              <a:rPr lang="en-US" sz="2000" dirty="0" err="1" smtClean="0">
                <a:solidFill>
                  <a:schemeClr val="bg1"/>
                </a:solidFill>
              </a:rPr>
              <a:t>kurang</a:t>
            </a:r>
            <a:r>
              <a:rPr lang="en-US" sz="2000" dirty="0" smtClean="0">
                <a:solidFill>
                  <a:schemeClr val="bg1"/>
                </a:solidFill>
              </a:rPr>
              <a:t> 4 (</a:t>
            </a:r>
            <a:r>
              <a:rPr lang="en-US" sz="2000" dirty="0" err="1" smtClean="0">
                <a:solidFill>
                  <a:schemeClr val="bg1"/>
                </a:solidFill>
              </a:rPr>
              <a:t>empat</a:t>
            </a:r>
            <a:r>
              <a:rPr lang="en-US" sz="2000" dirty="0" smtClean="0">
                <a:solidFill>
                  <a:schemeClr val="bg1"/>
                </a:solidFill>
              </a:rPr>
              <a:t>) orang </a:t>
            </a:r>
            <a:r>
              <a:rPr lang="en-US" sz="2000" dirty="0" err="1" smtClean="0">
                <a:solidFill>
                  <a:schemeClr val="bg1"/>
                </a:solidFill>
              </a:rPr>
              <a:t>anggota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63688" y="2467413"/>
            <a:ext cx="6984776" cy="1832529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(3) </a:t>
            </a:r>
            <a:r>
              <a:rPr lang="en-US" sz="2000" dirty="0" err="1" smtClean="0">
                <a:solidFill>
                  <a:schemeClr val="bg1"/>
                </a:solidFill>
              </a:rPr>
              <a:t>Syarat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angota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penilai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adalah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lphaLcPeriod"/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Menduduki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jabatan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pangkat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palingrendah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sama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jabatan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pangkat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Pengawas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Sekolah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dinilai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indent="-457200" algn="just">
              <a:lnSpc>
                <a:spcPct val="90000"/>
              </a:lnSpc>
              <a:buFont typeface="+mj-lt"/>
              <a:buAutoNum type="alphaLcPeriod"/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Memiliki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keahlian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serta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mampu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untuk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menilai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prestasi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kerja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Pengawas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Sekolah</a:t>
            </a:r>
            <a:r>
              <a:rPr lang="en-US" sz="2000" dirty="0" smtClean="0">
                <a:solidFill>
                  <a:schemeClr val="bg1"/>
                </a:solidFill>
              </a:rPr>
              <a:t>;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lphaLcPeriod"/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Dapat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aktif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melakukan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penilaian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404749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309" y="771550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350" y="1131590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7" y="1491630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174" y="1851638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02926" y="195486"/>
            <a:ext cx="5625458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TUGAS DAN TANGUNGGUNGJAWAB </a:t>
            </a:r>
          </a:p>
          <a:p>
            <a:pPr algn="ctr">
              <a:defRPr/>
            </a:pPr>
            <a:r>
              <a:rPr lang="en-US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DINAS PENDIDIKAN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81200" y="1276350"/>
            <a:ext cx="6767513" cy="2608263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+mj-lt"/>
              <a:buAutoNum type="arabicPeriod"/>
              <a:defRPr/>
            </a:pPr>
            <a:endParaRPr lang="fi-FI" sz="20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fi-FI" sz="2000" dirty="0" err="1">
                <a:solidFill>
                  <a:srgbClr val="000000"/>
                </a:solidFill>
              </a:rPr>
              <a:t>menyusun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proyeksi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Kebutuhan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Pengawas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Sekolah</a:t>
            </a:r>
            <a:r>
              <a:rPr lang="fi-FI" sz="2000" dirty="0">
                <a:solidFill>
                  <a:srgbClr val="000000"/>
                </a:solidFill>
              </a:rPr>
              <a:t>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i-FI" sz="2000" dirty="0" err="1">
                <a:solidFill>
                  <a:srgbClr val="000000"/>
                </a:solidFill>
              </a:rPr>
              <a:t>melaksanakan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sosialisasi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kebutuhan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dan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pengadaan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pengawas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sekolah</a:t>
            </a:r>
            <a:endParaRPr lang="fi-FI" sz="20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fi-FI" sz="2000" dirty="0" err="1">
                <a:solidFill>
                  <a:srgbClr val="000000"/>
                </a:solidFill>
              </a:rPr>
              <a:t>melaksanakan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rekrutmen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calon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pengawas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sekolah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i-FI" sz="2000" dirty="0" err="1">
                <a:solidFill>
                  <a:srgbClr val="000000"/>
                </a:solidFill>
              </a:rPr>
              <a:t>memfasilitasi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Penyelenggaraan</a:t>
            </a:r>
            <a:r>
              <a:rPr lang="fi-FI" sz="2000" dirty="0">
                <a:solidFill>
                  <a:srgbClr val="000000"/>
                </a:solidFill>
              </a:rPr>
              <a:t> OJT-I </a:t>
            </a:r>
            <a:r>
              <a:rPr lang="fi-FI" sz="2000" dirty="0" err="1">
                <a:solidFill>
                  <a:srgbClr val="000000"/>
                </a:solidFill>
              </a:rPr>
              <a:t>dan</a:t>
            </a:r>
            <a:r>
              <a:rPr lang="fi-FI" sz="2000" dirty="0">
                <a:solidFill>
                  <a:srgbClr val="000000"/>
                </a:solidFill>
              </a:rPr>
              <a:t> OJT-II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i-FI" sz="2000" dirty="0" err="1">
                <a:solidFill>
                  <a:srgbClr val="000000"/>
                </a:solidFill>
              </a:rPr>
              <a:t>menempatkan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tugas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pengawas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sekolah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dengan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menerbitkan</a:t>
            </a:r>
            <a:r>
              <a:rPr lang="fi-FI" sz="2000" dirty="0">
                <a:solidFill>
                  <a:srgbClr val="000000"/>
                </a:solidFill>
              </a:rPr>
              <a:t> Surat </a:t>
            </a:r>
            <a:r>
              <a:rPr lang="fi-FI" sz="2000" dirty="0" err="1">
                <a:solidFill>
                  <a:srgbClr val="000000"/>
                </a:solidFill>
              </a:rPr>
              <a:t>Perintah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Melaksanakan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Tugas</a:t>
            </a:r>
            <a:r>
              <a:rPr lang="fi-FI" sz="2000" dirty="0">
                <a:solidFill>
                  <a:srgbClr val="000000"/>
                </a:solidFill>
              </a:rPr>
              <a:t> (SPMT)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691680" y="144016"/>
            <a:ext cx="0" cy="4083918"/>
          </a:xfrm>
          <a:prstGeom prst="line">
            <a:avLst/>
          </a:prstGeom>
          <a:ln w="3175" cmpd="sng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0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309" y="771550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350" y="1131590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7" y="1491630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174" y="1851638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2926" y="195486"/>
            <a:ext cx="5625458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TUGAS DAN TANGUNGGUNGJAWAB </a:t>
            </a:r>
          </a:p>
          <a:p>
            <a:pPr algn="ctr">
              <a:defRPr/>
            </a:pPr>
            <a:r>
              <a:rPr lang="en-US" sz="28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BKPP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81200" y="1276350"/>
            <a:ext cx="6767513" cy="2608263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+mj-lt"/>
              <a:buAutoNum type="arabicPeriod"/>
              <a:defRPr/>
            </a:pPr>
            <a:endParaRPr lang="fi-FI" sz="20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000" dirty="0" err="1">
                <a:solidFill>
                  <a:srgbClr val="000000"/>
                </a:solidFill>
              </a:rPr>
              <a:t>melaksanakan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Diklat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Fungsional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Calon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Pengawas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Sekolah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Tahap</a:t>
            </a:r>
            <a:r>
              <a:rPr lang="nl-NL" sz="2000" dirty="0">
                <a:solidFill>
                  <a:srgbClr val="000000"/>
                </a:solidFill>
              </a:rPr>
              <a:t> IJT; dan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000" dirty="0" err="1">
                <a:solidFill>
                  <a:srgbClr val="000000"/>
                </a:solidFill>
              </a:rPr>
              <a:t>melaporkan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pengangkatan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jabatan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pengawas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sekolah</a:t>
            </a:r>
            <a:r>
              <a:rPr lang="nl-NL" sz="2000" dirty="0">
                <a:solidFill>
                  <a:srgbClr val="000000"/>
                </a:solidFill>
              </a:rPr>
              <a:t> dan </a:t>
            </a:r>
            <a:r>
              <a:rPr lang="nl-NL" sz="2000" dirty="0" err="1">
                <a:solidFill>
                  <a:srgbClr val="000000"/>
                </a:solidFill>
              </a:rPr>
              <a:t>mengajukan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penerbitan</a:t>
            </a:r>
            <a:r>
              <a:rPr lang="nl-NL" sz="2000" dirty="0">
                <a:solidFill>
                  <a:srgbClr val="000000"/>
                </a:solidFill>
              </a:rPr>
              <a:t> NUPS </a:t>
            </a:r>
            <a:r>
              <a:rPr lang="nl-NL" sz="2000" dirty="0" err="1">
                <a:solidFill>
                  <a:srgbClr val="000000"/>
                </a:solidFill>
              </a:rPr>
              <a:t>kepada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Direktorat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Pembinaan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Tenaga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Kependidikan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Pendidikan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Dasar</a:t>
            </a:r>
            <a:r>
              <a:rPr lang="nl-NL" sz="2000" dirty="0">
                <a:solidFill>
                  <a:srgbClr val="000000"/>
                </a:solidFill>
              </a:rPr>
              <a:t> dan </a:t>
            </a:r>
            <a:r>
              <a:rPr lang="nl-NL" sz="2000" dirty="0" err="1">
                <a:solidFill>
                  <a:srgbClr val="000000"/>
                </a:solidFill>
              </a:rPr>
              <a:t>Menengah</a:t>
            </a:r>
            <a:r>
              <a:rPr lang="nl-NL" sz="2000" dirty="0">
                <a:solidFill>
                  <a:srgbClr val="000000"/>
                </a:solidFill>
              </a:rPr>
              <a:t>, </a:t>
            </a:r>
            <a:r>
              <a:rPr lang="nl-NL" sz="2000" dirty="0" err="1">
                <a:solidFill>
                  <a:srgbClr val="000000"/>
                </a:solidFill>
              </a:rPr>
              <a:t>Direktorat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Jenderal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Guru</a:t>
            </a:r>
            <a:r>
              <a:rPr lang="nl-NL" sz="2000" dirty="0">
                <a:solidFill>
                  <a:srgbClr val="000000"/>
                </a:solidFill>
              </a:rPr>
              <a:t> dan </a:t>
            </a:r>
            <a:r>
              <a:rPr lang="nl-NL" sz="2000" dirty="0" err="1">
                <a:solidFill>
                  <a:srgbClr val="000000"/>
                </a:solidFill>
              </a:rPr>
              <a:t>Tenaga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Kependidikan</a:t>
            </a:r>
            <a:r>
              <a:rPr lang="nl-NL" sz="2000" dirty="0">
                <a:solidFill>
                  <a:srgbClr val="000000"/>
                </a:solidFill>
              </a:rPr>
              <a:t>, </a:t>
            </a:r>
            <a:r>
              <a:rPr lang="nl-NL" sz="2000" dirty="0" err="1">
                <a:solidFill>
                  <a:srgbClr val="000000"/>
                </a:solidFill>
              </a:rPr>
              <a:t>Kementerian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Pendidikan</a:t>
            </a:r>
            <a:r>
              <a:rPr lang="nl-NL" sz="2000" dirty="0">
                <a:solidFill>
                  <a:srgbClr val="000000"/>
                </a:solidFill>
              </a:rPr>
              <a:t> dan </a:t>
            </a:r>
            <a:r>
              <a:rPr lang="nl-NL" sz="2000" dirty="0" err="1">
                <a:solidFill>
                  <a:srgbClr val="000000"/>
                </a:solidFill>
              </a:rPr>
              <a:t>Kebudayaan</a:t>
            </a:r>
            <a:r>
              <a:rPr lang="nl-NL" sz="2000" dirty="0">
                <a:solidFill>
                  <a:srgbClr val="000000"/>
                </a:solidFill>
              </a:rPr>
              <a:t>, </a:t>
            </a:r>
            <a:r>
              <a:rPr lang="nl-NL" sz="2000" dirty="0" err="1">
                <a:solidFill>
                  <a:srgbClr val="000000"/>
                </a:solidFill>
              </a:rPr>
              <a:t>dengan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melampirkan</a:t>
            </a:r>
            <a:r>
              <a:rPr lang="nl-NL" sz="2000" dirty="0">
                <a:solidFill>
                  <a:srgbClr val="000000"/>
                </a:solidFill>
              </a:rPr>
              <a:t> SK </a:t>
            </a:r>
            <a:r>
              <a:rPr lang="nl-NL" sz="2000" dirty="0" err="1">
                <a:solidFill>
                  <a:srgbClr val="000000"/>
                </a:solidFill>
              </a:rPr>
              <a:t>Pengangkatan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Pengawas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Sekolah</a:t>
            </a:r>
            <a:r>
              <a:rPr lang="nl-NL" sz="20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691680" y="144016"/>
            <a:ext cx="0" cy="4083918"/>
          </a:xfrm>
          <a:prstGeom prst="line">
            <a:avLst/>
          </a:prstGeom>
          <a:ln w="3175" cmpd="sng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07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309" y="771550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6350" y="1131590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DIKLAT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07" y="1491630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PIHAK TERKAIT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6174" y="1851638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9712" y="195486"/>
            <a:ext cx="691276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TUGAS DAN TANGUNGGUNGJAWAB 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INSTANSI PENYELENGGARA DIKLAT </a:t>
            </a:r>
            <a:r>
              <a:rPr lang="en-US" sz="24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 SATDIK</a:t>
            </a:r>
            <a:endParaRPr lang="en-US" sz="24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1131590"/>
            <a:ext cx="6907932" cy="1620838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 typeface="+mj-lt"/>
              <a:buAutoNum type="arabicPeriod"/>
              <a:defRPr/>
            </a:pPr>
            <a:endParaRPr lang="fi-FI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fi-FI" sz="2000" dirty="0">
                <a:solidFill>
                  <a:srgbClr val="000000"/>
                </a:solidFill>
              </a:rPr>
              <a:t>INSTANSI PENYELENGGARA DIKLAT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i-FI" sz="2000" dirty="0" err="1">
                <a:solidFill>
                  <a:srgbClr val="000000"/>
                </a:solidFill>
              </a:rPr>
              <a:t>Melaksanakan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Diklat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Fungsional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Calon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Pengawas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Sekolah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Tahap</a:t>
            </a:r>
            <a:r>
              <a:rPr lang="fi-FI" sz="2000" dirty="0">
                <a:solidFill>
                  <a:srgbClr val="000000"/>
                </a:solidFill>
              </a:rPr>
              <a:t> IJT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fi-FI" sz="2000" dirty="0" err="1">
                <a:solidFill>
                  <a:srgbClr val="000000"/>
                </a:solidFill>
              </a:rPr>
              <a:t>Menyampaikan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Laporan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Hasil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Diklat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kepada</a:t>
            </a:r>
            <a:r>
              <a:rPr lang="fi-FI" sz="2000" dirty="0">
                <a:solidFill>
                  <a:srgbClr val="000000"/>
                </a:solidFill>
              </a:rPr>
              <a:t> BKPP </a:t>
            </a:r>
            <a:r>
              <a:rPr lang="fi-FI" sz="2000" dirty="0" err="1">
                <a:solidFill>
                  <a:srgbClr val="000000"/>
                </a:solidFill>
              </a:rPr>
              <a:t>dan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Dinas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Pendidikan</a:t>
            </a:r>
            <a:r>
              <a:rPr lang="fi-FI" sz="20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79612" y="3003798"/>
            <a:ext cx="6907931" cy="110648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i-FI" sz="2000" dirty="0">
                <a:solidFill>
                  <a:srgbClr val="000000"/>
                </a:solidFill>
              </a:rPr>
              <a:t>SATUAN PENDIDIKAN: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1. </a:t>
            </a:r>
            <a:r>
              <a:rPr lang="en-US" sz="2000" dirty="0" err="1">
                <a:solidFill>
                  <a:srgbClr val="000000"/>
                </a:solidFill>
              </a:rPr>
              <a:t>mengajukan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calon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pengawas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sekolah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memfasilitasi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tempat</a:t>
            </a:r>
            <a:r>
              <a:rPr lang="en-US" sz="2000" dirty="0">
                <a:solidFill>
                  <a:srgbClr val="000000"/>
                </a:solidFill>
              </a:rPr>
              <a:t> OJT-I 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OJT-II</a:t>
            </a:r>
          </a:p>
          <a:p>
            <a:pPr>
              <a:defRPr/>
            </a:pPr>
            <a:endParaRPr lang="fi-FI" sz="2000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691680" y="144016"/>
            <a:ext cx="0" cy="4083918"/>
          </a:xfrm>
          <a:prstGeom prst="line">
            <a:avLst/>
          </a:prstGeom>
          <a:ln w="3175" cmpd="sng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7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211710"/>
            <a:ext cx="43683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413" y="4383088"/>
            <a:ext cx="8245475" cy="749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Pembinaan Tenaga Kependidikan Dikdasmen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Direktorat Jenderal Guru dan Tenaga Kependidikan</a:t>
            </a:r>
          </a:p>
          <a:p>
            <a:pPr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Kementerian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Pendidikan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dan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Kebudayaan</a:t>
            </a:r>
            <a:r>
              <a:rPr lang="id-ID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Republik</a:t>
            </a:r>
            <a:r>
              <a:rPr lang="en-US" sz="16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35696" y="195486"/>
            <a:ext cx="6984776" cy="4692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1018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PASAL I</a:t>
            </a:r>
            <a:endParaRPr lang="en-US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74489" y="699542"/>
            <a:ext cx="6984776" cy="113785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(4) </a:t>
            </a:r>
            <a:r>
              <a:rPr lang="en-US" sz="2000" dirty="0" err="1" smtClean="0">
                <a:solidFill>
                  <a:schemeClr val="bg1"/>
                </a:solidFill>
              </a:rPr>
              <a:t>Anggota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penilai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sebagaimana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dimaksud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ayat</a:t>
            </a:r>
            <a:r>
              <a:rPr lang="en-US" sz="2000" dirty="0" smtClean="0">
                <a:solidFill>
                  <a:schemeClr val="bg1"/>
                </a:solidFill>
              </a:rPr>
              <a:t> (2) </a:t>
            </a:r>
            <a:r>
              <a:rPr lang="en-US" sz="2000" dirty="0" err="1" smtClean="0">
                <a:solidFill>
                  <a:schemeClr val="bg1"/>
                </a:solidFill>
              </a:rPr>
              <a:t>huruf</a:t>
            </a:r>
            <a:r>
              <a:rPr lang="en-US" sz="2000" dirty="0" smtClean="0">
                <a:solidFill>
                  <a:schemeClr val="bg1"/>
                </a:solidFill>
              </a:rPr>
              <a:t> (d), paling </a:t>
            </a:r>
            <a:r>
              <a:rPr lang="en-US" sz="2000" dirty="0" err="1" smtClean="0">
                <a:solidFill>
                  <a:schemeClr val="bg1"/>
                </a:solidFill>
              </a:rPr>
              <a:t>kurang</a:t>
            </a:r>
            <a:r>
              <a:rPr lang="en-US" sz="2000" dirty="0" smtClean="0">
                <a:solidFill>
                  <a:schemeClr val="bg1"/>
                </a:solidFill>
              </a:rPr>
              <a:t> 2 (</a:t>
            </a:r>
            <a:r>
              <a:rPr lang="en-US" sz="2000" dirty="0" err="1" smtClean="0">
                <a:solidFill>
                  <a:schemeClr val="bg1"/>
                </a:solidFill>
              </a:rPr>
              <a:t>dua</a:t>
            </a:r>
            <a:r>
              <a:rPr lang="en-US" sz="2000" dirty="0" smtClean="0">
                <a:solidFill>
                  <a:schemeClr val="bg1"/>
                </a:solidFill>
              </a:rPr>
              <a:t>) orang </a:t>
            </a:r>
            <a:r>
              <a:rPr lang="en-US" sz="2000" dirty="0" err="1" smtClean="0">
                <a:solidFill>
                  <a:schemeClr val="bg1"/>
                </a:solidFill>
              </a:rPr>
              <a:t>dari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pejabat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fungsional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pengawas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sekolah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63688" y="1923678"/>
            <a:ext cx="6984776" cy="113785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5</a:t>
            </a:r>
            <a:r>
              <a:rPr lang="en-US" sz="2000" dirty="0" smtClean="0">
                <a:solidFill>
                  <a:schemeClr val="bg1"/>
                </a:solidFill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</a:rPr>
              <a:t>Anggota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penilaia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Provinsi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</a:rPr>
              <a:t>Kabupaten</a:t>
            </a:r>
            <a:r>
              <a:rPr lang="en-US" sz="2000" dirty="0" smtClean="0">
                <a:solidFill>
                  <a:schemeClr val="bg1"/>
                </a:solidFill>
              </a:rPr>
              <a:t>/Kota </a:t>
            </a:r>
            <a:r>
              <a:rPr lang="en-US" sz="2000" dirty="0" err="1" smtClean="0">
                <a:solidFill>
                  <a:schemeClr val="bg1"/>
                </a:solidFill>
              </a:rPr>
              <a:t>sebagaimana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dimaksud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ayat</a:t>
            </a:r>
            <a:r>
              <a:rPr lang="en-US" sz="2000" dirty="0" smtClean="0">
                <a:solidFill>
                  <a:schemeClr val="bg1"/>
                </a:solidFill>
              </a:rPr>
              <a:t> (2) </a:t>
            </a:r>
            <a:r>
              <a:rPr lang="en-US" sz="2000" dirty="0" err="1" smtClean="0">
                <a:solidFill>
                  <a:schemeClr val="bg1"/>
                </a:solidFill>
              </a:rPr>
              <a:t>huruf</a:t>
            </a:r>
            <a:r>
              <a:rPr lang="en-US" sz="2000" dirty="0" smtClean="0">
                <a:solidFill>
                  <a:schemeClr val="bg1"/>
                </a:solidFill>
              </a:rPr>
              <a:t> d, paling </a:t>
            </a:r>
            <a:r>
              <a:rPr lang="en-US" sz="2000" dirty="0" err="1" smtClean="0">
                <a:solidFill>
                  <a:schemeClr val="bg1"/>
                </a:solidFill>
              </a:rPr>
              <a:t>kurang</a:t>
            </a:r>
            <a:r>
              <a:rPr lang="en-US" sz="2000" dirty="0" smtClean="0">
                <a:solidFill>
                  <a:schemeClr val="bg1"/>
                </a:solidFill>
              </a:rPr>
              <a:t> 1 (</a:t>
            </a:r>
            <a:r>
              <a:rPr lang="en-US" sz="2000" dirty="0" err="1" smtClean="0">
                <a:solidFill>
                  <a:schemeClr val="bg1"/>
                </a:solidFill>
              </a:rPr>
              <a:t>satu</a:t>
            </a:r>
            <a:r>
              <a:rPr lang="en-US" sz="2000" dirty="0" smtClean="0">
                <a:solidFill>
                  <a:schemeClr val="bg1"/>
                </a:solidFill>
              </a:rPr>
              <a:t>) orang </a:t>
            </a:r>
            <a:r>
              <a:rPr lang="en-US" sz="2000" dirty="0" err="1" smtClean="0">
                <a:solidFill>
                  <a:schemeClr val="bg1"/>
                </a:solidFill>
              </a:rPr>
              <a:t>dari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unsur</a:t>
            </a:r>
            <a:r>
              <a:rPr lang="en-US" sz="2000" dirty="0" smtClean="0">
                <a:solidFill>
                  <a:schemeClr val="bg1"/>
                </a:solidFill>
              </a:rPr>
              <a:t> BKD </a:t>
            </a:r>
            <a:r>
              <a:rPr lang="en-US" sz="2000" dirty="0" err="1" smtClean="0">
                <a:solidFill>
                  <a:schemeClr val="bg1"/>
                </a:solidFill>
              </a:rPr>
              <a:t>Provinsi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</a:rPr>
              <a:t>Kabupaten</a:t>
            </a:r>
            <a:r>
              <a:rPr lang="en-US" sz="2000" dirty="0" smtClean="0">
                <a:solidFill>
                  <a:schemeClr val="bg1"/>
                </a:solidFill>
              </a:rPr>
              <a:t>/Kota.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63688" y="3090079"/>
            <a:ext cx="6984776" cy="113785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(6) </a:t>
            </a:r>
            <a:r>
              <a:rPr lang="en-US" sz="2000" dirty="0" err="1" smtClean="0">
                <a:solidFill>
                  <a:schemeClr val="bg1"/>
                </a:solidFill>
              </a:rPr>
              <a:t>Anggota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penilaia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jabatan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fungsional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Pengawas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Sekolah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harus</a:t>
            </a:r>
            <a:r>
              <a:rPr lang="en-US" sz="2000" dirty="0" smtClean="0">
                <a:solidFill>
                  <a:schemeClr val="bg1"/>
                </a:solidFill>
              </a:rPr>
              <a:t> lulus </a:t>
            </a:r>
            <a:r>
              <a:rPr lang="en-US" sz="2000" dirty="0" err="1" smtClean="0">
                <a:solidFill>
                  <a:schemeClr val="bg1"/>
                </a:solidFill>
              </a:rPr>
              <a:t>pendidikan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pelatihan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calon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penilai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mendapat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sertifikat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Menteri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Pendidikan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Kebudayaan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2309" y="98760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PENDAHULUAN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6350" y="1347646"/>
            <a:ext cx="1391489" cy="288000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REGULASI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307" y="1707686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 smtClean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IMPLEMENTASI</a:t>
            </a:r>
            <a:endParaRPr lang="id-ID" sz="1000" b="1" dirty="0">
              <a:solidFill>
                <a:schemeClr val="tx1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6174" y="2067694"/>
            <a:ext cx="1391489" cy="2880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8559" tIns="34280" rIns="68559" bIns="34280" anchor="ctr"/>
          <a:lstStyle/>
          <a:p>
            <a:pPr defTabSz="3427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" b="1" dirty="0">
                <a:solidFill>
                  <a:schemeClr val="tx1"/>
                </a:solidFill>
                <a:latin typeface="Avenir Next" charset="0"/>
                <a:ea typeface="Avenir Next" charset="0"/>
                <a:cs typeface="Avenir Next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22543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8413</TotalTime>
  <Words>5719</Words>
  <Application>Microsoft Office PowerPoint</Application>
  <PresentationFormat>On-screen Show (16:9)</PresentationFormat>
  <Paragraphs>1130</Paragraphs>
  <Slides>83</Slides>
  <Notes>80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rifan</dc:creator>
  <cp:lastModifiedBy>WASTANDAR</cp:lastModifiedBy>
  <cp:revision>765</cp:revision>
  <cp:lastPrinted>2016-03-01T07:16:16Z</cp:lastPrinted>
  <dcterms:created xsi:type="dcterms:W3CDTF">2015-01-14T03:38:05Z</dcterms:created>
  <dcterms:modified xsi:type="dcterms:W3CDTF">2016-10-01T02:35:05Z</dcterms:modified>
</cp:coreProperties>
</file>